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2" r:id="rId5"/>
    <p:sldId id="264" r:id="rId6"/>
    <p:sldId id="265" r:id="rId7"/>
    <p:sldId id="263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CCA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20"/>
    <p:restoredTop sz="94631"/>
  </p:normalViewPr>
  <p:slideViewPr>
    <p:cSldViewPr snapToGrid="0" snapToObjects="1">
      <p:cViewPr>
        <p:scale>
          <a:sx n="69" d="100"/>
          <a:sy n="69" d="100"/>
        </p:scale>
        <p:origin x="70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yangpan/Dropbox/WQE_paper/fi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yangpan/Dropbox/WQE_paper/fi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yangpan/Dropbox/WQE_paper/fig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yangpan/Dropbox/WQE_paper/fig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yangpan/Dropbox/WQE_paper/fig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localhost/Users/yangpan/Dropbox/WQE_paper/fi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Clustering</a:t>
            </a:r>
            <a:r>
              <a:rPr lang="en-US" sz="1600" b="1" baseline="0"/>
              <a:t> properties as function of theta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'Fig1'!$A$3</c:f>
              <c:strCache>
                <c:ptCount val="1"/>
                <c:pt idx="0">
                  <c:v>ARI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</a:ln>
              <a:effectLst/>
            </c:spPr>
          </c:marker>
          <c:cat>
            <c:numRef>
              <c:f>'Fig1'!$B$2:$G$2</c:f>
              <c:numCache>
                <c:formatCode>General</c:formatCode>
                <c:ptCount val="6"/>
                <c:pt idx="0">
                  <c:v>0.0</c:v>
                </c:pt>
                <c:pt idx="1">
                  <c:v>0.1</c:v>
                </c:pt>
                <c:pt idx="2">
                  <c:v>0.3</c:v>
                </c:pt>
                <c:pt idx="3">
                  <c:v>0.5</c:v>
                </c:pt>
                <c:pt idx="4">
                  <c:v>0.7</c:v>
                </c:pt>
                <c:pt idx="5">
                  <c:v>0.9</c:v>
                </c:pt>
              </c:numCache>
            </c:numRef>
          </c:cat>
          <c:val>
            <c:numRef>
              <c:f>'Fig1'!$B$3:$G$3</c:f>
              <c:numCache>
                <c:formatCode>General</c:formatCode>
                <c:ptCount val="6"/>
                <c:pt idx="0">
                  <c:v>0.92</c:v>
                </c:pt>
                <c:pt idx="1">
                  <c:v>0.89</c:v>
                </c:pt>
                <c:pt idx="2">
                  <c:v>0.88</c:v>
                </c:pt>
                <c:pt idx="3">
                  <c:v>0.86</c:v>
                </c:pt>
                <c:pt idx="4">
                  <c:v>0.83</c:v>
                </c:pt>
                <c:pt idx="5">
                  <c:v>0.41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'Fig1'!$A$4</c:f>
              <c:strCache>
                <c:ptCount val="1"/>
                <c:pt idx="0">
                  <c:v>Sparesness_Gene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cat>
            <c:numRef>
              <c:f>'Fig1'!$B$2:$G$2</c:f>
              <c:numCache>
                <c:formatCode>General</c:formatCode>
                <c:ptCount val="6"/>
                <c:pt idx="0">
                  <c:v>0.0</c:v>
                </c:pt>
                <c:pt idx="1">
                  <c:v>0.1</c:v>
                </c:pt>
                <c:pt idx="2">
                  <c:v>0.3</c:v>
                </c:pt>
                <c:pt idx="3">
                  <c:v>0.5</c:v>
                </c:pt>
                <c:pt idx="4">
                  <c:v>0.7</c:v>
                </c:pt>
                <c:pt idx="5">
                  <c:v>0.9</c:v>
                </c:pt>
              </c:numCache>
            </c:numRef>
          </c:cat>
          <c:val>
            <c:numRef>
              <c:f>'Fig1'!$B$4:$G$4</c:f>
              <c:numCache>
                <c:formatCode>General</c:formatCode>
                <c:ptCount val="6"/>
                <c:pt idx="0">
                  <c:v>0.84</c:v>
                </c:pt>
                <c:pt idx="1">
                  <c:v>0.81</c:v>
                </c:pt>
                <c:pt idx="2">
                  <c:v>0.77</c:v>
                </c:pt>
                <c:pt idx="3">
                  <c:v>0.71</c:v>
                </c:pt>
                <c:pt idx="4">
                  <c:v>0.67</c:v>
                </c:pt>
                <c:pt idx="5">
                  <c:v>0.54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'Fig1'!$A$5</c:f>
              <c:strCache>
                <c:ptCount val="1"/>
                <c:pt idx="0">
                  <c:v>Sparesness_Patient</c:v>
                </c:pt>
              </c:strCache>
            </c:strRef>
          </c:tx>
          <c:spPr>
            <a:ln w="28575" cap="rnd">
              <a:solidFill>
                <a:schemeClr val="dk1">
                  <a:tint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75000"/>
                </a:schemeClr>
              </a:solidFill>
              <a:ln w="9525">
                <a:solidFill>
                  <a:schemeClr val="dk1">
                    <a:tint val="75000"/>
                  </a:schemeClr>
                </a:solidFill>
              </a:ln>
              <a:effectLst/>
            </c:spPr>
          </c:marker>
          <c:cat>
            <c:numRef>
              <c:f>'Fig1'!$B$2:$G$2</c:f>
              <c:numCache>
                <c:formatCode>General</c:formatCode>
                <c:ptCount val="6"/>
                <c:pt idx="0">
                  <c:v>0.0</c:v>
                </c:pt>
                <c:pt idx="1">
                  <c:v>0.1</c:v>
                </c:pt>
                <c:pt idx="2">
                  <c:v>0.3</c:v>
                </c:pt>
                <c:pt idx="3">
                  <c:v>0.5</c:v>
                </c:pt>
                <c:pt idx="4">
                  <c:v>0.7</c:v>
                </c:pt>
                <c:pt idx="5">
                  <c:v>0.9</c:v>
                </c:pt>
              </c:numCache>
            </c:numRef>
          </c:cat>
          <c:val>
            <c:numRef>
              <c:f>'Fig1'!$B$5:$G$5</c:f>
              <c:numCache>
                <c:formatCode>General</c:formatCode>
                <c:ptCount val="6"/>
                <c:pt idx="0">
                  <c:v>0.4</c:v>
                </c:pt>
                <c:pt idx="1">
                  <c:v>0.42</c:v>
                </c:pt>
                <c:pt idx="2">
                  <c:v>0.45</c:v>
                </c:pt>
                <c:pt idx="3">
                  <c:v>0.46</c:v>
                </c:pt>
                <c:pt idx="4">
                  <c:v>0.45</c:v>
                </c:pt>
                <c:pt idx="5">
                  <c:v>0.35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0288064"/>
        <c:axId val="-2140282304"/>
      </c:lineChart>
      <c:catAx>
        <c:axId val="-2140288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theta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282304"/>
        <c:crosses val="autoZero"/>
        <c:auto val="0"/>
        <c:lblAlgn val="ctr"/>
        <c:lblOffset val="100"/>
        <c:noMultiLvlLbl val="0"/>
      </c:catAx>
      <c:valAx>
        <c:axId val="-21402823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28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ARI as a function of lambda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lambda!$A$4</c:f>
              <c:strCache>
                <c:ptCount val="1"/>
                <c:pt idx="0">
                  <c:v>ARI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</a:ln>
              <a:effectLst/>
            </c:spPr>
          </c:marker>
          <c:cat>
            <c:numRef>
              <c:f>lambda!$B$3:$F$3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  <c:pt idx="4">
                  <c:v>10000.0</c:v>
                </c:pt>
              </c:numCache>
            </c:numRef>
          </c:cat>
          <c:val>
            <c:numRef>
              <c:f>lambda!$B$4:$F$4</c:f>
              <c:numCache>
                <c:formatCode>General</c:formatCode>
                <c:ptCount val="5"/>
                <c:pt idx="0">
                  <c:v>0.855</c:v>
                </c:pt>
                <c:pt idx="1">
                  <c:v>0.856</c:v>
                </c:pt>
                <c:pt idx="2">
                  <c:v>0.856</c:v>
                </c:pt>
                <c:pt idx="3">
                  <c:v>0.868</c:v>
                </c:pt>
                <c:pt idx="4">
                  <c:v>0.74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1589248"/>
        <c:axId val="-2141583696"/>
      </c:lineChart>
      <c:catAx>
        <c:axId val="-2141589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lambda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583696"/>
        <c:crosses val="autoZero"/>
        <c:auto val="1"/>
        <c:lblAlgn val="ctr"/>
        <c:lblOffset val="100"/>
        <c:noMultiLvlLbl val="0"/>
      </c:catAx>
      <c:valAx>
        <c:axId val="-21415836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ARI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589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'gNMF converge'!$D$26:$D$193</c:f>
              <c:numCache>
                <c:formatCode>General</c:formatCode>
                <c:ptCount val="168"/>
                <c:pt idx="0" formatCode="0.00E+00">
                  <c:v>9.42798804322E-5</c:v>
                </c:pt>
                <c:pt idx="1">
                  <c:v>0.00322463665266</c:v>
                </c:pt>
                <c:pt idx="2">
                  <c:v>0.00400489150961</c:v>
                </c:pt>
                <c:pt idx="3">
                  <c:v>0.00503378870173</c:v>
                </c:pt>
                <c:pt idx="4">
                  <c:v>0.00608475243718</c:v>
                </c:pt>
                <c:pt idx="5">
                  <c:v>0.00691908320746</c:v>
                </c:pt>
                <c:pt idx="6">
                  <c:v>0.00748846288129</c:v>
                </c:pt>
                <c:pt idx="7">
                  <c:v>0.00786233898688</c:v>
                </c:pt>
                <c:pt idx="8">
                  <c:v>0.00811520094975</c:v>
                </c:pt>
                <c:pt idx="9">
                  <c:v>0.00829761498082</c:v>
                </c:pt>
                <c:pt idx="10">
                  <c:v>0.0084397548665</c:v>
                </c:pt>
                <c:pt idx="11">
                  <c:v>0.00855791744877</c:v>
                </c:pt>
                <c:pt idx="12">
                  <c:v>0.00866107954</c:v>
                </c:pt>
                <c:pt idx="13">
                  <c:v>0.00875443634189</c:v>
                </c:pt>
                <c:pt idx="14">
                  <c:v>0.00884112704488</c:v>
                </c:pt>
                <c:pt idx="15">
                  <c:v>0.00892383189774</c:v>
                </c:pt>
                <c:pt idx="16">
                  <c:v>0.00900356646576</c:v>
                </c:pt>
                <c:pt idx="17">
                  <c:v>0.00908098906795</c:v>
                </c:pt>
                <c:pt idx="18">
                  <c:v>0.00915928258089</c:v>
                </c:pt>
                <c:pt idx="19">
                  <c:v>0.00923769309249</c:v>
                </c:pt>
                <c:pt idx="20">
                  <c:v>0.0093143338577</c:v>
                </c:pt>
                <c:pt idx="21">
                  <c:v>0.00938722684003</c:v>
                </c:pt>
                <c:pt idx="22">
                  <c:v>0.00945858886096</c:v>
                </c:pt>
                <c:pt idx="23">
                  <c:v>0.00952593434391</c:v>
                </c:pt>
                <c:pt idx="24">
                  <c:v>0.00958854825488</c:v>
                </c:pt>
                <c:pt idx="25">
                  <c:v>0.00964227820802</c:v>
                </c:pt>
                <c:pt idx="26">
                  <c:v>0.00968426378117</c:v>
                </c:pt>
                <c:pt idx="27">
                  <c:v>0.00971880069318</c:v>
                </c:pt>
                <c:pt idx="28">
                  <c:v>0.00974913632215</c:v>
                </c:pt>
                <c:pt idx="29">
                  <c:v>0.00976988146994</c:v>
                </c:pt>
                <c:pt idx="30">
                  <c:v>0.00977970470331</c:v>
                </c:pt>
                <c:pt idx="31">
                  <c:v>0.00978109544368</c:v>
                </c:pt>
                <c:pt idx="32">
                  <c:v>0.00977863293536</c:v>
                </c:pt>
                <c:pt idx="33">
                  <c:v>0.00977270467044</c:v>
                </c:pt>
                <c:pt idx="34">
                  <c:v>0.00976436744012</c:v>
                </c:pt>
                <c:pt idx="35">
                  <c:v>0.00975594539805</c:v>
                </c:pt>
                <c:pt idx="36">
                  <c:v>0.00974679274098</c:v>
                </c:pt>
                <c:pt idx="37">
                  <c:v>0.00973981413695</c:v>
                </c:pt>
                <c:pt idx="38">
                  <c:v>0.00973353649028</c:v>
                </c:pt>
                <c:pt idx="39">
                  <c:v>0.00972741362756</c:v>
                </c:pt>
                <c:pt idx="40">
                  <c:v>0.00971977811853</c:v>
                </c:pt>
                <c:pt idx="41">
                  <c:v>0.00971087885755</c:v>
                </c:pt>
                <c:pt idx="42">
                  <c:v>0.00970180631196</c:v>
                </c:pt>
                <c:pt idx="43">
                  <c:v>0.00969190031606</c:v>
                </c:pt>
                <c:pt idx="44">
                  <c:v>0.00968177230882</c:v>
                </c:pt>
                <c:pt idx="45">
                  <c:v>0.0096723506617</c:v>
                </c:pt>
                <c:pt idx="46">
                  <c:v>0.0096642506329</c:v>
                </c:pt>
                <c:pt idx="47">
                  <c:v>0.00965687090446</c:v>
                </c:pt>
                <c:pt idx="48">
                  <c:v>0.00964971884665</c:v>
                </c:pt>
                <c:pt idx="49">
                  <c:v>0.00964329539055</c:v>
                </c:pt>
                <c:pt idx="50">
                  <c:v>0.00963744122205</c:v>
                </c:pt>
                <c:pt idx="51">
                  <c:v>0.00963190845933</c:v>
                </c:pt>
                <c:pt idx="52">
                  <c:v>0.00962684873941</c:v>
                </c:pt>
                <c:pt idx="53">
                  <c:v>0.00962177763693</c:v>
                </c:pt>
                <c:pt idx="54">
                  <c:v>0.00961675533827</c:v>
                </c:pt>
                <c:pt idx="55">
                  <c:v>0.00961210977238</c:v>
                </c:pt>
                <c:pt idx="56">
                  <c:v>0.0096079623353</c:v>
                </c:pt>
                <c:pt idx="57">
                  <c:v>0.00960436553784</c:v>
                </c:pt>
                <c:pt idx="58">
                  <c:v>0.00960105937414</c:v>
                </c:pt>
                <c:pt idx="59">
                  <c:v>0.00959783494477</c:v>
                </c:pt>
                <c:pt idx="60">
                  <c:v>0.00959463803515</c:v>
                </c:pt>
                <c:pt idx="61">
                  <c:v>0.00959148344942</c:v>
                </c:pt>
                <c:pt idx="62">
                  <c:v>0.00958859119865</c:v>
                </c:pt>
                <c:pt idx="63">
                  <c:v>0.00958593938491</c:v>
                </c:pt>
                <c:pt idx="64">
                  <c:v>0.00958344676949</c:v>
                </c:pt>
                <c:pt idx="65">
                  <c:v>0.00958097702917</c:v>
                </c:pt>
                <c:pt idx="66">
                  <c:v>0.00957842388748</c:v>
                </c:pt>
                <c:pt idx="67">
                  <c:v>0.00957582069749</c:v>
                </c:pt>
                <c:pt idx="68">
                  <c:v>0.00957331619188</c:v>
                </c:pt>
                <c:pt idx="69">
                  <c:v>0.00957099770055</c:v>
                </c:pt>
                <c:pt idx="70">
                  <c:v>0.00956886035793</c:v>
                </c:pt>
                <c:pt idx="71">
                  <c:v>0.0095668784241</c:v>
                </c:pt>
                <c:pt idx="72">
                  <c:v>0.00956500219863</c:v>
                </c:pt>
                <c:pt idx="73">
                  <c:v>0.00956318653874</c:v>
                </c:pt>
                <c:pt idx="74">
                  <c:v>0.0095613876168</c:v>
                </c:pt>
                <c:pt idx="75">
                  <c:v>0.00955958467957</c:v>
                </c:pt>
                <c:pt idx="76">
                  <c:v>0.00955778400173</c:v>
                </c:pt>
                <c:pt idx="77">
                  <c:v>0.00955601449193</c:v>
                </c:pt>
                <c:pt idx="78">
                  <c:v>0.00955435349746</c:v>
                </c:pt>
                <c:pt idx="79">
                  <c:v>0.00955286506663</c:v>
                </c:pt>
                <c:pt idx="80">
                  <c:v>0.00955152077108</c:v>
                </c:pt>
                <c:pt idx="81">
                  <c:v>0.00955028144911</c:v>
                </c:pt>
                <c:pt idx="82">
                  <c:v>0.00954912477972</c:v>
                </c:pt>
                <c:pt idx="83">
                  <c:v>0.00954801994374</c:v>
                </c:pt>
                <c:pt idx="84">
                  <c:v>0.00954695320312</c:v>
                </c:pt>
                <c:pt idx="85">
                  <c:v>0.00954593999454</c:v>
                </c:pt>
                <c:pt idx="86">
                  <c:v>0.00954498628527</c:v>
                </c:pt>
                <c:pt idx="87">
                  <c:v>0.00954407111624</c:v>
                </c:pt>
                <c:pt idx="88">
                  <c:v>0.00954317425105</c:v>
                </c:pt>
                <c:pt idx="89">
                  <c:v>0.00954229268193</c:v>
                </c:pt>
                <c:pt idx="90">
                  <c:v>0.00954142926639</c:v>
                </c:pt>
                <c:pt idx="91">
                  <c:v>0.00954057874839</c:v>
                </c:pt>
                <c:pt idx="92">
                  <c:v>0.0095397268168</c:v>
                </c:pt>
                <c:pt idx="93">
                  <c:v>0.00953885790488</c:v>
                </c:pt>
                <c:pt idx="94">
                  <c:v>0.00953796101179</c:v>
                </c:pt>
                <c:pt idx="95">
                  <c:v>0.00953703363458</c:v>
                </c:pt>
                <c:pt idx="96">
                  <c:v>0.00953608743637</c:v>
                </c:pt>
                <c:pt idx="97">
                  <c:v>0.00953514630858</c:v>
                </c:pt>
                <c:pt idx="98">
                  <c:v>0.00953423689354</c:v>
                </c:pt>
                <c:pt idx="99">
                  <c:v>0.00953337988358</c:v>
                </c:pt>
                <c:pt idx="100">
                  <c:v>0.00953258788124</c:v>
                </c:pt>
                <c:pt idx="101">
                  <c:v>0.00953186346383</c:v>
                </c:pt>
                <c:pt idx="102">
                  <c:v>0.00953119917635</c:v>
                </c:pt>
                <c:pt idx="103">
                  <c:v>0.00953058440642</c:v>
                </c:pt>
                <c:pt idx="104">
                  <c:v>0.00953001194843</c:v>
                </c:pt>
                <c:pt idx="105">
                  <c:v>0.0095294775748</c:v>
                </c:pt>
                <c:pt idx="106">
                  <c:v>0.0095289754324</c:v>
                </c:pt>
                <c:pt idx="107">
                  <c:v>0.00952849629547</c:v>
                </c:pt>
                <c:pt idx="108">
                  <c:v>0.00952802884417</c:v>
                </c:pt>
                <c:pt idx="109">
                  <c:v>0.00952756278368</c:v>
                </c:pt>
                <c:pt idx="110">
                  <c:v>0.00952709403699</c:v>
                </c:pt>
                <c:pt idx="111">
                  <c:v>0.00952662921558</c:v>
                </c:pt>
                <c:pt idx="112">
                  <c:v>0.00952618307412</c:v>
                </c:pt>
                <c:pt idx="113">
                  <c:v>0.00952576821789</c:v>
                </c:pt>
                <c:pt idx="114">
                  <c:v>0.00952538768996</c:v>
                </c:pt>
                <c:pt idx="115">
                  <c:v>0.00952503744909</c:v>
                </c:pt>
                <c:pt idx="116">
                  <c:v>0.00952471248245</c:v>
                </c:pt>
                <c:pt idx="117">
                  <c:v>0.00952440956155</c:v>
                </c:pt>
                <c:pt idx="118">
                  <c:v>0.0095241261743</c:v>
                </c:pt>
                <c:pt idx="119">
                  <c:v>0.00952385848551</c:v>
                </c:pt>
                <c:pt idx="120">
                  <c:v>0.00952360109101</c:v>
                </c:pt>
                <c:pt idx="121">
                  <c:v>0.00952334889794</c:v>
                </c:pt>
                <c:pt idx="122">
                  <c:v>0.00952309938387</c:v>
                </c:pt>
                <c:pt idx="123">
                  <c:v>0.00952285357693</c:v>
                </c:pt>
                <c:pt idx="124">
                  <c:v>0.00952261529757</c:v>
                </c:pt>
                <c:pt idx="125">
                  <c:v>0.00952238924819</c:v>
                </c:pt>
                <c:pt idx="126">
                  <c:v>0.00952217900847</c:v>
                </c:pt>
                <c:pt idx="127">
                  <c:v>0.00952198590787</c:v>
                </c:pt>
                <c:pt idx="128">
                  <c:v>0.00952180918531</c:v>
                </c:pt>
                <c:pt idx="129">
                  <c:v>0.00952164707208</c:v>
                </c:pt>
                <c:pt idx="130">
                  <c:v>0.00952149793976</c:v>
                </c:pt>
                <c:pt idx="131">
                  <c:v>0.00952136075271</c:v>
                </c:pt>
                <c:pt idx="132">
                  <c:v>0.00952123467556</c:v>
                </c:pt>
                <c:pt idx="133">
                  <c:v>0.00952111833011</c:v>
                </c:pt>
                <c:pt idx="134">
                  <c:v>0.00952100932625</c:v>
                </c:pt>
                <c:pt idx="135">
                  <c:v>0.00952090431761</c:v>
                </c:pt>
                <c:pt idx="136">
                  <c:v>0.00952079945427</c:v>
                </c:pt>
                <c:pt idx="137">
                  <c:v>0.0095206910426</c:v>
                </c:pt>
                <c:pt idx="138">
                  <c:v>0.00952057633637</c:v>
                </c:pt>
                <c:pt idx="139">
                  <c:v>0.00952045437579</c:v>
                </c:pt>
                <c:pt idx="140">
                  <c:v>0.009520326574</c:v>
                </c:pt>
                <c:pt idx="141">
                  <c:v>0.00952019656957</c:v>
                </c:pt>
                <c:pt idx="142">
                  <c:v>0.00952006912774</c:v>
                </c:pt>
                <c:pt idx="143">
                  <c:v>0.00951994857976</c:v>
                </c:pt>
                <c:pt idx="144">
                  <c:v>0.00951983769412</c:v>
                </c:pt>
                <c:pt idx="145">
                  <c:v>0.00951973744003</c:v>
                </c:pt>
                <c:pt idx="146">
                  <c:v>0.00951964739256</c:v>
                </c:pt>
                <c:pt idx="147">
                  <c:v>0.00951956628924</c:v>
                </c:pt>
                <c:pt idx="148">
                  <c:v>0.00951949245624</c:v>
                </c:pt>
                <c:pt idx="149">
                  <c:v>0.00951942407081</c:v>
                </c:pt>
                <c:pt idx="150">
                  <c:v>0.00951935931963</c:v>
                </c:pt>
                <c:pt idx="151">
                  <c:v>0.00951929650049</c:v>
                </c:pt>
                <c:pt idx="152">
                  <c:v>0.00951923408841</c:v>
                </c:pt>
                <c:pt idx="153">
                  <c:v>0.00951917077647</c:v>
                </c:pt>
                <c:pt idx="154">
                  <c:v>0.00951910549758</c:v>
                </c:pt>
                <c:pt idx="155">
                  <c:v>0.00951903743138</c:v>
                </c:pt>
                <c:pt idx="156">
                  <c:v>0.00951896600313</c:v>
                </c:pt>
                <c:pt idx="157">
                  <c:v>0.00951889088591</c:v>
                </c:pt>
                <c:pt idx="158">
                  <c:v>0.00951881201327</c:v>
                </c:pt>
                <c:pt idx="159">
                  <c:v>0.00951872959187</c:v>
                </c:pt>
                <c:pt idx="160">
                  <c:v>0.00951864408507</c:v>
                </c:pt>
                <c:pt idx="161">
                  <c:v>0.00951855614422</c:v>
                </c:pt>
                <c:pt idx="162">
                  <c:v>0.00951846649492</c:v>
                </c:pt>
                <c:pt idx="163">
                  <c:v>0.00951837581785</c:v>
                </c:pt>
                <c:pt idx="164">
                  <c:v>0.00951828467158</c:v>
                </c:pt>
                <c:pt idx="165">
                  <c:v>0.00951819348584</c:v>
                </c:pt>
                <c:pt idx="166">
                  <c:v>0.00951810262043</c:v>
                </c:pt>
                <c:pt idx="167">
                  <c:v>0.00951801245415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40925744"/>
        <c:axId val="-2140929088"/>
      </c:lineChart>
      <c:catAx>
        <c:axId val="-214092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929088"/>
        <c:crosses val="autoZero"/>
        <c:auto val="1"/>
        <c:lblAlgn val="ctr"/>
        <c:lblOffset val="100"/>
        <c:tickLblSkip val="50"/>
        <c:noMultiLvlLbl val="0"/>
      </c:catAx>
      <c:valAx>
        <c:axId val="-214092908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925744"/>
        <c:crosses val="autoZero"/>
        <c:crossBetween val="between"/>
        <c:majorUnit val="0.006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'gNMF converge'!$P$26:$P$230</c:f>
              <c:numCache>
                <c:formatCode>General</c:formatCode>
                <c:ptCount val="205"/>
                <c:pt idx="0" formatCode="0.00E+00">
                  <c:v>7.59900034195E-5</c:v>
                </c:pt>
                <c:pt idx="1">
                  <c:v>0.00168407121831</c:v>
                </c:pt>
                <c:pt idx="2">
                  <c:v>0.00203223918545</c:v>
                </c:pt>
                <c:pt idx="3">
                  <c:v>0.00227407022965</c:v>
                </c:pt>
                <c:pt idx="4">
                  <c:v>0.00252028257006</c:v>
                </c:pt>
                <c:pt idx="5">
                  <c:v>0.00277766982813</c:v>
                </c:pt>
                <c:pt idx="6">
                  <c:v>0.00302829474271</c:v>
                </c:pt>
                <c:pt idx="7">
                  <c:v>0.00325735360589</c:v>
                </c:pt>
                <c:pt idx="8">
                  <c:v>0.00345416233095</c:v>
                </c:pt>
                <c:pt idx="9">
                  <c:v>0.00361879542758</c:v>
                </c:pt>
                <c:pt idx="10">
                  <c:v>0.00375620741906</c:v>
                </c:pt>
                <c:pt idx="11">
                  <c:v>0.00387333116079</c:v>
                </c:pt>
                <c:pt idx="12">
                  <c:v>0.00397631663905</c:v>
                </c:pt>
                <c:pt idx="13">
                  <c:v>0.00406982078368</c:v>
                </c:pt>
                <c:pt idx="14">
                  <c:v>0.00415680211902</c:v>
                </c:pt>
                <c:pt idx="15">
                  <c:v>0.00423893919609</c:v>
                </c:pt>
                <c:pt idx="16">
                  <c:v>0.00431717703721</c:v>
                </c:pt>
                <c:pt idx="17">
                  <c:v>0.00439183768587</c:v>
                </c:pt>
                <c:pt idx="18">
                  <c:v>0.00446263808447</c:v>
                </c:pt>
                <c:pt idx="19">
                  <c:v>0.00452909884623</c:v>
                </c:pt>
                <c:pt idx="20">
                  <c:v>0.00459075715299</c:v>
                </c:pt>
                <c:pt idx="21">
                  <c:v>0.00464738656732</c:v>
                </c:pt>
                <c:pt idx="22">
                  <c:v>0.00469879573024</c:v>
                </c:pt>
                <c:pt idx="23">
                  <c:v>0.0047448579227</c:v>
                </c:pt>
                <c:pt idx="24">
                  <c:v>0.00478591777575</c:v>
                </c:pt>
                <c:pt idx="25">
                  <c:v>0.00482246717671</c:v>
                </c:pt>
                <c:pt idx="26">
                  <c:v>0.00485500875312</c:v>
                </c:pt>
                <c:pt idx="27">
                  <c:v>0.00488409493334</c:v>
                </c:pt>
                <c:pt idx="28">
                  <c:v>0.00491028542637</c:v>
                </c:pt>
                <c:pt idx="29">
                  <c:v>0.00493392742126</c:v>
                </c:pt>
                <c:pt idx="30">
                  <c:v>0.00495526897212</c:v>
                </c:pt>
                <c:pt idx="31">
                  <c:v>0.00497448935504</c:v>
                </c:pt>
                <c:pt idx="32">
                  <c:v>0.00499170562088</c:v>
                </c:pt>
                <c:pt idx="33">
                  <c:v>0.00500709213943</c:v>
                </c:pt>
                <c:pt idx="34">
                  <c:v>0.00502122599519</c:v>
                </c:pt>
                <c:pt idx="35">
                  <c:v>0.00503429324233</c:v>
                </c:pt>
                <c:pt idx="36">
                  <c:v>0.00504646634317</c:v>
                </c:pt>
                <c:pt idx="37">
                  <c:v>0.00505803804181</c:v>
                </c:pt>
                <c:pt idx="38">
                  <c:v>0.00506884072141</c:v>
                </c:pt>
                <c:pt idx="39">
                  <c:v>0.00507893647139</c:v>
                </c:pt>
                <c:pt idx="40">
                  <c:v>0.00508849187566</c:v>
                </c:pt>
                <c:pt idx="41">
                  <c:v>0.00509746301959</c:v>
                </c:pt>
                <c:pt idx="42">
                  <c:v>0.00510593964532</c:v>
                </c:pt>
                <c:pt idx="43">
                  <c:v>0.00511391767258</c:v>
                </c:pt>
                <c:pt idx="44">
                  <c:v>0.00512157073368</c:v>
                </c:pt>
                <c:pt idx="45">
                  <c:v>0.00512876989303</c:v>
                </c:pt>
                <c:pt idx="46">
                  <c:v>0.00513557542586</c:v>
                </c:pt>
                <c:pt idx="47">
                  <c:v>0.0051421679322</c:v>
                </c:pt>
                <c:pt idx="48">
                  <c:v>0.00514856806722</c:v>
                </c:pt>
                <c:pt idx="49">
                  <c:v>0.00515490967452</c:v>
                </c:pt>
                <c:pt idx="50">
                  <c:v>0.00516130250868</c:v>
                </c:pt>
                <c:pt idx="51">
                  <c:v>0.0051677448075</c:v>
                </c:pt>
                <c:pt idx="52">
                  <c:v>0.00517424671477</c:v>
                </c:pt>
                <c:pt idx="53">
                  <c:v>0.00518095486929</c:v>
                </c:pt>
                <c:pt idx="54">
                  <c:v>0.00518781963433</c:v>
                </c:pt>
                <c:pt idx="55">
                  <c:v>0.00519450944909</c:v>
                </c:pt>
                <c:pt idx="56">
                  <c:v>0.00520074075763</c:v>
                </c:pt>
                <c:pt idx="57">
                  <c:v>0.00520634472582</c:v>
                </c:pt>
                <c:pt idx="58">
                  <c:v>0.00521124376502</c:v>
                </c:pt>
                <c:pt idx="59">
                  <c:v>0.00521561582157</c:v>
                </c:pt>
                <c:pt idx="60">
                  <c:v>0.00521998984524</c:v>
                </c:pt>
                <c:pt idx="61">
                  <c:v>0.00522440779985</c:v>
                </c:pt>
                <c:pt idx="62">
                  <c:v>0.00522864198705</c:v>
                </c:pt>
                <c:pt idx="63">
                  <c:v>0.00523278533415</c:v>
                </c:pt>
                <c:pt idx="64">
                  <c:v>0.00523679112242</c:v>
                </c:pt>
                <c:pt idx="65">
                  <c:v>0.00524039086288</c:v>
                </c:pt>
                <c:pt idx="66">
                  <c:v>0.00524349313662</c:v>
                </c:pt>
                <c:pt idx="67">
                  <c:v>0.00524615136114</c:v>
                </c:pt>
                <c:pt idx="68">
                  <c:v>0.00524892836798</c:v>
                </c:pt>
                <c:pt idx="69">
                  <c:v>0.00525203916287</c:v>
                </c:pt>
                <c:pt idx="70">
                  <c:v>0.00525539887929</c:v>
                </c:pt>
                <c:pt idx="71">
                  <c:v>0.00525944113343</c:v>
                </c:pt>
                <c:pt idx="72">
                  <c:v>0.00526407146896</c:v>
                </c:pt>
                <c:pt idx="73">
                  <c:v>0.00526921511726</c:v>
                </c:pt>
                <c:pt idx="74">
                  <c:v>0.00527436890648</c:v>
                </c:pt>
                <c:pt idx="75">
                  <c:v>0.00527923915417</c:v>
                </c:pt>
                <c:pt idx="76">
                  <c:v>0.00528329890807</c:v>
                </c:pt>
                <c:pt idx="77">
                  <c:v>0.00528677109529</c:v>
                </c:pt>
                <c:pt idx="78">
                  <c:v>0.00529058276392</c:v>
                </c:pt>
                <c:pt idx="79">
                  <c:v>0.00529338912268</c:v>
                </c:pt>
                <c:pt idx="80">
                  <c:v>0.00529496092406</c:v>
                </c:pt>
                <c:pt idx="81">
                  <c:v>0.00529609415865</c:v>
                </c:pt>
                <c:pt idx="82">
                  <c:v>0.00529755217412</c:v>
                </c:pt>
                <c:pt idx="83">
                  <c:v>0.00529868002156</c:v>
                </c:pt>
                <c:pt idx="84">
                  <c:v>0.00529893145132</c:v>
                </c:pt>
                <c:pt idx="85">
                  <c:v>0.00529852044534</c:v>
                </c:pt>
                <c:pt idx="86">
                  <c:v>0.00529760484852</c:v>
                </c:pt>
                <c:pt idx="87">
                  <c:v>0.00529638254954</c:v>
                </c:pt>
                <c:pt idx="88">
                  <c:v>0.00529543154596</c:v>
                </c:pt>
                <c:pt idx="89">
                  <c:v>0.00529436288288</c:v>
                </c:pt>
                <c:pt idx="90">
                  <c:v>0.00529314357344</c:v>
                </c:pt>
                <c:pt idx="91">
                  <c:v>0.00529170393093</c:v>
                </c:pt>
                <c:pt idx="92">
                  <c:v>0.00529034170237</c:v>
                </c:pt>
                <c:pt idx="93">
                  <c:v>0.00528953207684</c:v>
                </c:pt>
                <c:pt idx="94">
                  <c:v>0.00528881361825</c:v>
                </c:pt>
                <c:pt idx="95">
                  <c:v>0.0052882408947</c:v>
                </c:pt>
                <c:pt idx="96">
                  <c:v>0.00528782482522</c:v>
                </c:pt>
                <c:pt idx="97">
                  <c:v>0.00528741223775</c:v>
                </c:pt>
                <c:pt idx="98">
                  <c:v>0.00528683159946</c:v>
                </c:pt>
                <c:pt idx="99">
                  <c:v>0.00528625990022</c:v>
                </c:pt>
                <c:pt idx="100">
                  <c:v>0.00528599470841</c:v>
                </c:pt>
                <c:pt idx="101">
                  <c:v>0.00528558022065</c:v>
                </c:pt>
                <c:pt idx="102">
                  <c:v>0.00528497308442</c:v>
                </c:pt>
                <c:pt idx="103">
                  <c:v>0.00528451736215</c:v>
                </c:pt>
                <c:pt idx="104">
                  <c:v>0.00528421765005</c:v>
                </c:pt>
                <c:pt idx="105">
                  <c:v>0.00528389324677</c:v>
                </c:pt>
                <c:pt idx="106">
                  <c:v>0.00528345726686</c:v>
                </c:pt>
                <c:pt idx="107">
                  <c:v>0.00528270910134</c:v>
                </c:pt>
                <c:pt idx="108">
                  <c:v>0.00528171503056</c:v>
                </c:pt>
                <c:pt idx="109">
                  <c:v>0.00528088530718</c:v>
                </c:pt>
                <c:pt idx="110">
                  <c:v>0.00528035239478</c:v>
                </c:pt>
                <c:pt idx="111">
                  <c:v>0.00528000517717</c:v>
                </c:pt>
                <c:pt idx="112">
                  <c:v>0.00527969587343</c:v>
                </c:pt>
                <c:pt idx="113">
                  <c:v>0.00527941117514</c:v>
                </c:pt>
                <c:pt idx="114">
                  <c:v>0.00527915173605</c:v>
                </c:pt>
                <c:pt idx="115">
                  <c:v>0.00527895912618</c:v>
                </c:pt>
                <c:pt idx="116">
                  <c:v>0.00527884588205</c:v>
                </c:pt>
                <c:pt idx="117">
                  <c:v>0.0052787585597</c:v>
                </c:pt>
                <c:pt idx="118">
                  <c:v>0.00527867425229</c:v>
                </c:pt>
                <c:pt idx="119">
                  <c:v>0.00527859937901</c:v>
                </c:pt>
                <c:pt idx="120">
                  <c:v>0.00527852693909</c:v>
                </c:pt>
                <c:pt idx="121">
                  <c:v>0.00527843706313</c:v>
                </c:pt>
                <c:pt idx="122">
                  <c:v>0.00527830135263</c:v>
                </c:pt>
                <c:pt idx="123">
                  <c:v>0.00527808845761</c:v>
                </c:pt>
                <c:pt idx="124">
                  <c:v>0.00527778970395</c:v>
                </c:pt>
                <c:pt idx="125">
                  <c:v>0.00527746622782</c:v>
                </c:pt>
                <c:pt idx="126">
                  <c:v>0.00527720608258</c:v>
                </c:pt>
                <c:pt idx="127">
                  <c:v>0.00527702394599</c:v>
                </c:pt>
                <c:pt idx="128">
                  <c:v>0.00527689350255</c:v>
                </c:pt>
                <c:pt idx="129">
                  <c:v>0.00527678229234</c:v>
                </c:pt>
                <c:pt idx="130">
                  <c:v>0.00527665101162</c:v>
                </c:pt>
                <c:pt idx="131">
                  <c:v>0.00527647053457</c:v>
                </c:pt>
                <c:pt idx="132">
                  <c:v>0.00527626742525</c:v>
                </c:pt>
                <c:pt idx="133">
                  <c:v>0.00527610145134</c:v>
                </c:pt>
                <c:pt idx="134">
                  <c:v>0.00527599247118</c:v>
                </c:pt>
                <c:pt idx="135">
                  <c:v>0.00527593509251</c:v>
                </c:pt>
                <c:pt idx="136">
                  <c:v>0.00527593672353</c:v>
                </c:pt>
                <c:pt idx="137">
                  <c:v>0.00527600209987</c:v>
                </c:pt>
                <c:pt idx="138">
                  <c:v>0.00527611892165</c:v>
                </c:pt>
                <c:pt idx="139">
                  <c:v>0.00527626622436</c:v>
                </c:pt>
                <c:pt idx="140">
                  <c:v>0.00527642059379</c:v>
                </c:pt>
                <c:pt idx="141">
                  <c:v>0.00527656361688</c:v>
                </c:pt>
                <c:pt idx="142">
                  <c:v>0.00527668780219</c:v>
                </c:pt>
                <c:pt idx="143">
                  <c:v>0.00527680192011</c:v>
                </c:pt>
                <c:pt idx="144">
                  <c:v>0.00527692336141</c:v>
                </c:pt>
                <c:pt idx="145">
                  <c:v>0.00527705915887</c:v>
                </c:pt>
                <c:pt idx="146">
                  <c:v>0.00527720270187</c:v>
                </c:pt>
                <c:pt idx="147">
                  <c:v>0.00527734553385</c:v>
                </c:pt>
                <c:pt idx="148">
                  <c:v>0.00527748704685</c:v>
                </c:pt>
                <c:pt idx="149">
                  <c:v>0.00527763544766</c:v>
                </c:pt>
                <c:pt idx="150">
                  <c:v>0.00527779911908</c:v>
                </c:pt>
                <c:pt idx="151">
                  <c:v>0.00527797984368</c:v>
                </c:pt>
                <c:pt idx="152">
                  <c:v>0.00527817325356</c:v>
                </c:pt>
                <c:pt idx="153">
                  <c:v>0.00527837041185</c:v>
                </c:pt>
                <c:pt idx="154">
                  <c:v>0.00527856031778</c:v>
                </c:pt>
                <c:pt idx="155">
                  <c:v>0.00527873515302</c:v>
                </c:pt>
                <c:pt idx="156">
                  <c:v>0.00527889270799</c:v>
                </c:pt>
                <c:pt idx="157">
                  <c:v>0.00527902999114</c:v>
                </c:pt>
                <c:pt idx="158">
                  <c:v>0.00527914488009</c:v>
                </c:pt>
                <c:pt idx="159">
                  <c:v>0.00527924810112</c:v>
                </c:pt>
                <c:pt idx="160">
                  <c:v>0.00527936073223</c:v>
                </c:pt>
                <c:pt idx="161">
                  <c:v>0.00527949180888</c:v>
                </c:pt>
                <c:pt idx="162">
                  <c:v>0.00527963077038</c:v>
                </c:pt>
                <c:pt idx="163">
                  <c:v>0.00527976814289</c:v>
                </c:pt>
                <c:pt idx="164">
                  <c:v>0.005279907401</c:v>
                </c:pt>
                <c:pt idx="165">
                  <c:v>0.00528005004042</c:v>
                </c:pt>
                <c:pt idx="166">
                  <c:v>0.00528018765127</c:v>
                </c:pt>
                <c:pt idx="167">
                  <c:v>0.00528031589425</c:v>
                </c:pt>
                <c:pt idx="168">
                  <c:v>0.00528044230484</c:v>
                </c:pt>
                <c:pt idx="169">
                  <c:v>0.00528056987199</c:v>
                </c:pt>
                <c:pt idx="170">
                  <c:v>0.00528068498905</c:v>
                </c:pt>
                <c:pt idx="171">
                  <c:v>0.00528076955189</c:v>
                </c:pt>
                <c:pt idx="172">
                  <c:v>0.00528082590259</c:v>
                </c:pt>
                <c:pt idx="173">
                  <c:v>0.0052808862955</c:v>
                </c:pt>
                <c:pt idx="174">
                  <c:v>0.00528096985357</c:v>
                </c:pt>
                <c:pt idx="175">
                  <c:v>0.00528106381401</c:v>
                </c:pt>
                <c:pt idx="176">
                  <c:v>0.00528114873658</c:v>
                </c:pt>
                <c:pt idx="177">
                  <c:v>0.00528120779342</c:v>
                </c:pt>
                <c:pt idx="178">
                  <c:v>0.00528124728555</c:v>
                </c:pt>
                <c:pt idx="179">
                  <c:v>0.00528129772275</c:v>
                </c:pt>
                <c:pt idx="180">
                  <c:v>0.00528135352543</c:v>
                </c:pt>
                <c:pt idx="181">
                  <c:v>0.00528139578695</c:v>
                </c:pt>
                <c:pt idx="182">
                  <c:v>0.0052814280983</c:v>
                </c:pt>
                <c:pt idx="183">
                  <c:v>0.00528146049746</c:v>
                </c:pt>
                <c:pt idx="184">
                  <c:v>0.00528148764948</c:v>
                </c:pt>
                <c:pt idx="185">
                  <c:v>0.00528150556236</c:v>
                </c:pt>
                <c:pt idx="186">
                  <c:v>0.00528151476648</c:v>
                </c:pt>
                <c:pt idx="187">
                  <c:v>0.00528151585587</c:v>
                </c:pt>
                <c:pt idx="188">
                  <c:v>0.00528150795317</c:v>
                </c:pt>
                <c:pt idx="189">
                  <c:v>0.00528148872892</c:v>
                </c:pt>
                <c:pt idx="190">
                  <c:v>0.00528145656473</c:v>
                </c:pt>
                <c:pt idx="191">
                  <c:v>0.00528141566616</c:v>
                </c:pt>
                <c:pt idx="192">
                  <c:v>0.00528137628826</c:v>
                </c:pt>
                <c:pt idx="193">
                  <c:v>0.00528134417126</c:v>
                </c:pt>
                <c:pt idx="194">
                  <c:v>0.00528131740291</c:v>
                </c:pt>
                <c:pt idx="195">
                  <c:v>0.00528129297806</c:v>
                </c:pt>
                <c:pt idx="196">
                  <c:v>0.00528126924154</c:v>
                </c:pt>
                <c:pt idx="197">
                  <c:v>0.00528124507069</c:v>
                </c:pt>
                <c:pt idx="198">
                  <c:v>0.00528121912663</c:v>
                </c:pt>
                <c:pt idx="199">
                  <c:v>0.00528118955715</c:v>
                </c:pt>
                <c:pt idx="200">
                  <c:v>0.00528115395834</c:v>
                </c:pt>
                <c:pt idx="201">
                  <c:v>0.00528110955044</c:v>
                </c:pt>
                <c:pt idx="202">
                  <c:v>0.0052810537066</c:v>
                </c:pt>
                <c:pt idx="203">
                  <c:v>0.00528098498598</c:v>
                </c:pt>
                <c:pt idx="204">
                  <c:v>0.00528090442917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40990256"/>
        <c:axId val="-2140993600"/>
      </c:lineChart>
      <c:catAx>
        <c:axId val="-214099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993600"/>
        <c:crosses val="autoZero"/>
        <c:auto val="1"/>
        <c:lblAlgn val="ctr"/>
        <c:lblOffset val="100"/>
        <c:tickLblSkip val="50"/>
        <c:noMultiLvlLbl val="0"/>
      </c:catAx>
      <c:valAx>
        <c:axId val="-214099360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990256"/>
        <c:crosses val="autoZero"/>
        <c:crossBetween val="between"/>
        <c:majorUnit val="0.003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'gNMF converge'!$E$26:$E$193</c:f>
              <c:numCache>
                <c:formatCode>0.00E+00</c:formatCode>
                <c:ptCount val="168"/>
                <c:pt idx="0">
                  <c:v>512.1311638478804</c:v>
                </c:pt>
                <c:pt idx="1">
                  <c:v>501.0656372976526</c:v>
                </c:pt>
                <c:pt idx="2">
                  <c:v>499.2992793215096</c:v>
                </c:pt>
                <c:pt idx="3">
                  <c:v>497.5601362227017</c:v>
                </c:pt>
                <c:pt idx="4">
                  <c:v>496.0981166944372</c:v>
                </c:pt>
                <c:pt idx="5">
                  <c:v>495.0191784872071</c:v>
                </c:pt>
                <c:pt idx="6">
                  <c:v>494.2285640428809</c:v>
                </c:pt>
                <c:pt idx="7">
                  <c:v>493.6061647669869</c:v>
                </c:pt>
                <c:pt idx="8">
                  <c:v>493.0751189179493</c:v>
                </c:pt>
                <c:pt idx="9">
                  <c:v>492.5941512469805</c:v>
                </c:pt>
                <c:pt idx="10">
                  <c:v>492.1417493108664</c:v>
                </c:pt>
                <c:pt idx="11">
                  <c:v>491.7066101094488</c:v>
                </c:pt>
                <c:pt idx="12">
                  <c:v>491.28375431654</c:v>
                </c:pt>
                <c:pt idx="13">
                  <c:v>490.871930800342</c:v>
                </c:pt>
                <c:pt idx="14">
                  <c:v>490.4719559030445</c:v>
                </c:pt>
                <c:pt idx="15">
                  <c:v>490.0857255468973</c:v>
                </c:pt>
                <c:pt idx="16">
                  <c:v>489.7139657364658</c:v>
                </c:pt>
                <c:pt idx="17">
                  <c:v>489.355053134068</c:v>
                </c:pt>
                <c:pt idx="18">
                  <c:v>489.0102049635809</c:v>
                </c:pt>
                <c:pt idx="19">
                  <c:v>488.6788610300925</c:v>
                </c:pt>
                <c:pt idx="20">
                  <c:v>488.3604903958577</c:v>
                </c:pt>
                <c:pt idx="21">
                  <c:v>488.05303205884</c:v>
                </c:pt>
                <c:pt idx="22">
                  <c:v>487.763922621861</c:v>
                </c:pt>
                <c:pt idx="23">
                  <c:v>487.4961124683434</c:v>
                </c:pt>
                <c:pt idx="24">
                  <c:v>487.2563057022545</c:v>
                </c:pt>
                <c:pt idx="25">
                  <c:v>487.046494532208</c:v>
                </c:pt>
                <c:pt idx="26">
                  <c:v>486.8632584007812</c:v>
                </c:pt>
                <c:pt idx="27">
                  <c:v>486.7053646786932</c:v>
                </c:pt>
                <c:pt idx="28">
                  <c:v>486.5750056553222</c:v>
                </c:pt>
                <c:pt idx="29">
                  <c:v>486.4692709414699</c:v>
                </c:pt>
                <c:pt idx="30">
                  <c:v>486.3797633417033</c:v>
                </c:pt>
                <c:pt idx="31">
                  <c:v>486.3033131074437</c:v>
                </c:pt>
                <c:pt idx="32">
                  <c:v>486.2388094279352</c:v>
                </c:pt>
                <c:pt idx="33">
                  <c:v>486.18319134867</c:v>
                </c:pt>
                <c:pt idx="34">
                  <c:v>486.1366060714402</c:v>
                </c:pt>
                <c:pt idx="35">
                  <c:v>486.0960284733981</c:v>
                </c:pt>
                <c:pt idx="36">
                  <c:v>486.059440958741</c:v>
                </c:pt>
                <c:pt idx="37">
                  <c:v>486.0315471081369</c:v>
                </c:pt>
                <c:pt idx="38">
                  <c:v>486.0086868464903</c:v>
                </c:pt>
                <c:pt idx="39">
                  <c:v>485.9888832616276</c:v>
                </c:pt>
                <c:pt idx="40">
                  <c:v>485.9703523601186</c:v>
                </c:pt>
                <c:pt idx="41">
                  <c:v>485.9535219188576</c:v>
                </c:pt>
                <c:pt idx="42">
                  <c:v>485.9383463013119</c:v>
                </c:pt>
                <c:pt idx="43">
                  <c:v>485.923690339316</c:v>
                </c:pt>
                <c:pt idx="44">
                  <c:v>485.9096349853088</c:v>
                </c:pt>
                <c:pt idx="45">
                  <c:v>485.8972768666617</c:v>
                </c:pt>
                <c:pt idx="46">
                  <c:v>485.8871605586326</c:v>
                </c:pt>
                <c:pt idx="47">
                  <c:v>485.8773683759044</c:v>
                </c:pt>
                <c:pt idx="48">
                  <c:v>485.8676543828466</c:v>
                </c:pt>
                <c:pt idx="49">
                  <c:v>485.8591395723906</c:v>
                </c:pt>
                <c:pt idx="50">
                  <c:v>485.851411210222</c:v>
                </c:pt>
                <c:pt idx="51">
                  <c:v>485.8442183374593</c:v>
                </c:pt>
                <c:pt idx="52">
                  <c:v>485.838054956739</c:v>
                </c:pt>
                <c:pt idx="53">
                  <c:v>485.8323585106369</c:v>
                </c:pt>
                <c:pt idx="54">
                  <c:v>485.8270549763382</c:v>
                </c:pt>
                <c:pt idx="55">
                  <c:v>485.8223686757724</c:v>
                </c:pt>
                <c:pt idx="56">
                  <c:v>485.8182940963353</c:v>
                </c:pt>
                <c:pt idx="57">
                  <c:v>485.8146842525378</c:v>
                </c:pt>
                <c:pt idx="58">
                  <c:v>485.8114854683739</c:v>
                </c:pt>
                <c:pt idx="59">
                  <c:v>485.8087466099448</c:v>
                </c:pt>
                <c:pt idx="60">
                  <c:v>485.8062825380351</c:v>
                </c:pt>
                <c:pt idx="61">
                  <c:v>485.8039411344494</c:v>
                </c:pt>
                <c:pt idx="62">
                  <c:v>485.8019371421983</c:v>
                </c:pt>
                <c:pt idx="63">
                  <c:v>485.8002872073849</c:v>
                </c:pt>
                <c:pt idx="64">
                  <c:v>485.7988956517695</c:v>
                </c:pt>
                <c:pt idx="65">
                  <c:v>485.7976612460291</c:v>
                </c:pt>
                <c:pt idx="66">
                  <c:v>485.796527976887</c:v>
                </c:pt>
                <c:pt idx="67">
                  <c:v>485.7954833196975</c:v>
                </c:pt>
                <c:pt idx="68">
                  <c:v>485.7945659321919</c:v>
                </c:pt>
                <c:pt idx="69">
                  <c:v>485.7937949717002</c:v>
                </c:pt>
                <c:pt idx="70">
                  <c:v>485.793150844358</c:v>
                </c:pt>
                <c:pt idx="71">
                  <c:v>485.7925915164241</c:v>
                </c:pt>
                <c:pt idx="72">
                  <c:v>485.7920748771986</c:v>
                </c:pt>
                <c:pt idx="73">
                  <c:v>485.7915773945388</c:v>
                </c:pt>
                <c:pt idx="74">
                  <c:v>485.7910900686164</c:v>
                </c:pt>
                <c:pt idx="75">
                  <c:v>485.7906175586789</c:v>
                </c:pt>
                <c:pt idx="76">
                  <c:v>485.7901580010014</c:v>
                </c:pt>
                <c:pt idx="77">
                  <c:v>485.789712685492</c:v>
                </c:pt>
                <c:pt idx="78">
                  <c:v>485.7893061574972</c:v>
                </c:pt>
                <c:pt idx="79">
                  <c:v>485.7889414210666</c:v>
                </c:pt>
                <c:pt idx="80">
                  <c:v>485.7885952557707</c:v>
                </c:pt>
                <c:pt idx="81">
                  <c:v>485.7882606074491</c:v>
                </c:pt>
                <c:pt idx="82">
                  <c:v>485.7879362187793</c:v>
                </c:pt>
                <c:pt idx="83">
                  <c:v>485.7876245299437</c:v>
                </c:pt>
                <c:pt idx="84">
                  <c:v>485.7873389492028</c:v>
                </c:pt>
                <c:pt idx="85">
                  <c:v>485.7870911289946</c:v>
                </c:pt>
                <c:pt idx="86">
                  <c:v>485.7868730052849</c:v>
                </c:pt>
                <c:pt idx="87">
                  <c:v>485.7866674721162</c:v>
                </c:pt>
                <c:pt idx="88">
                  <c:v>485.7864643322511</c:v>
                </c:pt>
                <c:pt idx="89">
                  <c:v>485.7862597416814</c:v>
                </c:pt>
                <c:pt idx="90">
                  <c:v>485.786050547266</c:v>
                </c:pt>
                <c:pt idx="91">
                  <c:v>485.7858328567484</c:v>
                </c:pt>
                <c:pt idx="92">
                  <c:v>485.7856035328168</c:v>
                </c:pt>
                <c:pt idx="93">
                  <c:v>485.7853628669046</c:v>
                </c:pt>
                <c:pt idx="94">
                  <c:v>485.7851155940118</c:v>
                </c:pt>
                <c:pt idx="95">
                  <c:v>485.7848709006345</c:v>
                </c:pt>
                <c:pt idx="96">
                  <c:v>485.7846385944363</c:v>
                </c:pt>
                <c:pt idx="97">
                  <c:v>485.7844234463086</c:v>
                </c:pt>
                <c:pt idx="98">
                  <c:v>485.7842249948936</c:v>
                </c:pt>
                <c:pt idx="99">
                  <c:v>485.7840423618836</c:v>
                </c:pt>
                <c:pt idx="100">
                  <c:v>485.7838759258813</c:v>
                </c:pt>
                <c:pt idx="101">
                  <c:v>485.7837234174639</c:v>
                </c:pt>
                <c:pt idx="102">
                  <c:v>485.783579860176</c:v>
                </c:pt>
                <c:pt idx="103">
                  <c:v>485.7834424224064</c:v>
                </c:pt>
                <c:pt idx="104">
                  <c:v>485.7833123839484</c:v>
                </c:pt>
                <c:pt idx="105">
                  <c:v>485.7831914565741</c:v>
                </c:pt>
                <c:pt idx="106">
                  <c:v>485.7830783154324</c:v>
                </c:pt>
                <c:pt idx="107">
                  <c:v>485.7829694482949</c:v>
                </c:pt>
                <c:pt idx="108">
                  <c:v>485.7828610618441</c:v>
                </c:pt>
                <c:pt idx="109">
                  <c:v>485.7827506187837</c:v>
                </c:pt>
                <c:pt idx="110">
                  <c:v>485.7826385480369</c:v>
                </c:pt>
                <c:pt idx="111">
                  <c:v>485.7825288042156</c:v>
                </c:pt>
                <c:pt idx="112">
                  <c:v>485.7824261030741</c:v>
                </c:pt>
                <c:pt idx="113">
                  <c:v>485.7823320332179</c:v>
                </c:pt>
                <c:pt idx="114">
                  <c:v>485.78224514569</c:v>
                </c:pt>
                <c:pt idx="115">
                  <c:v>485.7821638454491</c:v>
                </c:pt>
                <c:pt idx="116">
                  <c:v>485.7820877854825</c:v>
                </c:pt>
                <c:pt idx="117">
                  <c:v>485.7820173155616</c:v>
                </c:pt>
                <c:pt idx="118">
                  <c:v>485.7819523201739</c:v>
                </c:pt>
                <c:pt idx="119">
                  <c:v>485.7818917174855</c:v>
                </c:pt>
                <c:pt idx="120">
                  <c:v>485.7818341080906</c:v>
                </c:pt>
                <c:pt idx="121">
                  <c:v>485.7817787238976</c:v>
                </c:pt>
                <c:pt idx="122">
                  <c:v>485.7817257723835</c:v>
                </c:pt>
                <c:pt idx="123">
                  <c:v>485.7816761185769</c:v>
                </c:pt>
                <c:pt idx="124">
                  <c:v>485.7816306532976</c:v>
                </c:pt>
                <c:pt idx="125">
                  <c:v>485.7815897692482</c:v>
                </c:pt>
                <c:pt idx="126">
                  <c:v>485.7815531700085</c:v>
                </c:pt>
                <c:pt idx="127">
                  <c:v>485.7815200849079</c:v>
                </c:pt>
                <c:pt idx="128">
                  <c:v>485.7814896521849</c:v>
                </c:pt>
                <c:pt idx="129">
                  <c:v>485.7814611870721</c:v>
                </c:pt>
                <c:pt idx="130">
                  <c:v>485.7814342349398</c:v>
                </c:pt>
                <c:pt idx="131">
                  <c:v>485.7814084577523</c:v>
                </c:pt>
                <c:pt idx="132">
                  <c:v>485.7813834916752</c:v>
                </c:pt>
                <c:pt idx="133">
                  <c:v>485.7813588753301</c:v>
                </c:pt>
                <c:pt idx="134">
                  <c:v>485.7813340273262</c:v>
                </c:pt>
                <c:pt idx="135">
                  <c:v>485.7813082863172</c:v>
                </c:pt>
                <c:pt idx="136">
                  <c:v>485.7812809764542</c:v>
                </c:pt>
                <c:pt idx="137">
                  <c:v>485.7812515590426</c:v>
                </c:pt>
                <c:pt idx="138">
                  <c:v>485.7812198873364</c:v>
                </c:pt>
                <c:pt idx="139">
                  <c:v>485.7811865313756</c:v>
                </c:pt>
                <c:pt idx="140">
                  <c:v>485.7811529135736</c:v>
                </c:pt>
                <c:pt idx="141">
                  <c:v>485.7811209775692</c:v>
                </c:pt>
                <c:pt idx="142">
                  <c:v>485.7810924191276</c:v>
                </c:pt>
                <c:pt idx="143">
                  <c:v>485.7810680145793</c:v>
                </c:pt>
                <c:pt idx="144">
                  <c:v>485.7810475616938</c:v>
                </c:pt>
                <c:pt idx="145">
                  <c:v>485.78103031744</c:v>
                </c:pt>
                <c:pt idx="146">
                  <c:v>485.7810154543922</c:v>
                </c:pt>
                <c:pt idx="147">
                  <c:v>485.7810022802888</c:v>
                </c:pt>
                <c:pt idx="148">
                  <c:v>485.7809902784563</c:v>
                </c:pt>
                <c:pt idx="149">
                  <c:v>485.7809790680704</c:v>
                </c:pt>
                <c:pt idx="150">
                  <c:v>485.7809683713197</c:v>
                </c:pt>
                <c:pt idx="151">
                  <c:v>485.7809579795002</c:v>
                </c:pt>
                <c:pt idx="152">
                  <c:v>485.7809477400882</c:v>
                </c:pt>
                <c:pt idx="153">
                  <c:v>485.7809375437765</c:v>
                </c:pt>
                <c:pt idx="154">
                  <c:v>485.7809273164976</c:v>
                </c:pt>
                <c:pt idx="155">
                  <c:v>485.7809170114314</c:v>
                </c:pt>
                <c:pt idx="156">
                  <c:v>485.7809066140031</c:v>
                </c:pt>
                <c:pt idx="157">
                  <c:v>485.7808961288859</c:v>
                </c:pt>
                <c:pt idx="158">
                  <c:v>485.7808855890132</c:v>
                </c:pt>
                <c:pt idx="159">
                  <c:v>485.7808750425916</c:v>
                </c:pt>
                <c:pt idx="160">
                  <c:v>485.780864544085</c:v>
                </c:pt>
                <c:pt idx="161">
                  <c:v>485.7808541321442</c:v>
                </c:pt>
                <c:pt idx="162">
                  <c:v>485.7808438174949</c:v>
                </c:pt>
                <c:pt idx="163">
                  <c:v>485.7808335868178</c:v>
                </c:pt>
                <c:pt idx="164">
                  <c:v>485.7808234136716</c:v>
                </c:pt>
                <c:pt idx="165">
                  <c:v>485.7808132894859</c:v>
                </c:pt>
                <c:pt idx="166">
                  <c:v>485.78080324862</c:v>
                </c:pt>
                <c:pt idx="167">
                  <c:v>485.7807933794541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41031456"/>
        <c:axId val="-2141034736"/>
      </c:lineChart>
      <c:catAx>
        <c:axId val="-21410314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034736"/>
        <c:crosses val="autoZero"/>
        <c:auto val="1"/>
        <c:lblAlgn val="ctr"/>
        <c:lblOffset val="100"/>
        <c:tickLblSkip val="50"/>
        <c:tickMarkSkip val="1"/>
        <c:noMultiLvlLbl val="0"/>
      </c:catAx>
      <c:valAx>
        <c:axId val="-21410347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031456"/>
        <c:crosses val="autoZero"/>
        <c:crossBetween val="between"/>
        <c:majorUnit val="5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'gNMF converge'!$R$26:$R$230</c:f>
              <c:numCache>
                <c:formatCode>General</c:formatCode>
                <c:ptCount val="205"/>
                <c:pt idx="0">
                  <c:v>458.946867698</c:v>
                </c:pt>
                <c:pt idx="1">
                  <c:v>449.7265337639996</c:v>
                </c:pt>
                <c:pt idx="2">
                  <c:v>448.711453136</c:v>
                </c:pt>
                <c:pt idx="3">
                  <c:v>447.937448645</c:v>
                </c:pt>
                <c:pt idx="4">
                  <c:v>447.142678751</c:v>
                </c:pt>
                <c:pt idx="5">
                  <c:v>446.340617257</c:v>
                </c:pt>
                <c:pt idx="6">
                  <c:v>445.582475832</c:v>
                </c:pt>
                <c:pt idx="7">
                  <c:v>444.905022233</c:v>
                </c:pt>
                <c:pt idx="8">
                  <c:v>444.318901113</c:v>
                </c:pt>
                <c:pt idx="9">
                  <c:v>443.812767217</c:v>
                </c:pt>
                <c:pt idx="10">
                  <c:v>443.36762954</c:v>
                </c:pt>
                <c:pt idx="11">
                  <c:v>442.965248644</c:v>
                </c:pt>
                <c:pt idx="12">
                  <c:v>442.5919483609996</c:v>
                </c:pt>
                <c:pt idx="13">
                  <c:v>442.238864387</c:v>
                </c:pt>
                <c:pt idx="14">
                  <c:v>441.90097189</c:v>
                </c:pt>
                <c:pt idx="15">
                  <c:v>441.57588841</c:v>
                </c:pt>
                <c:pt idx="16">
                  <c:v>441.2633085559996</c:v>
                </c:pt>
                <c:pt idx="17">
                  <c:v>440.9643519559996</c:v>
                </c:pt>
                <c:pt idx="18">
                  <c:v>440.680494512</c:v>
                </c:pt>
                <c:pt idx="19">
                  <c:v>440.4130437539996</c:v>
                </c:pt>
                <c:pt idx="20">
                  <c:v>440.162945487</c:v>
                </c:pt>
                <c:pt idx="21">
                  <c:v>439.9310512219996</c:v>
                </c:pt>
                <c:pt idx="22">
                  <c:v>439.717770651</c:v>
                </c:pt>
                <c:pt idx="23">
                  <c:v>439.52237232</c:v>
                </c:pt>
                <c:pt idx="24">
                  <c:v>439.343532733</c:v>
                </c:pt>
                <c:pt idx="25">
                  <c:v>439.1793972</c:v>
                </c:pt>
                <c:pt idx="26">
                  <c:v>439.0279746</c:v>
                </c:pt>
                <c:pt idx="27">
                  <c:v>438.88750426</c:v>
                </c:pt>
                <c:pt idx="28">
                  <c:v>438.756623502</c:v>
                </c:pt>
                <c:pt idx="29">
                  <c:v>438.634302805</c:v>
                </c:pt>
                <c:pt idx="30">
                  <c:v>438.519761522</c:v>
                </c:pt>
                <c:pt idx="31">
                  <c:v>438.412421011</c:v>
                </c:pt>
                <c:pt idx="32">
                  <c:v>438.311884334</c:v>
                </c:pt>
                <c:pt idx="33">
                  <c:v>438.217869668</c:v>
                </c:pt>
                <c:pt idx="34">
                  <c:v>438.130081083</c:v>
                </c:pt>
                <c:pt idx="35">
                  <c:v>438.047636196</c:v>
                </c:pt>
                <c:pt idx="36">
                  <c:v>437.969814378</c:v>
                </c:pt>
                <c:pt idx="37">
                  <c:v>437.8966567319996</c:v>
                </c:pt>
                <c:pt idx="38">
                  <c:v>437.8280195589995</c:v>
                </c:pt>
                <c:pt idx="39">
                  <c:v>437.7633779479993</c:v>
                </c:pt>
                <c:pt idx="40">
                  <c:v>437.7022759409996</c:v>
                </c:pt>
                <c:pt idx="41">
                  <c:v>437.644327929</c:v>
                </c:pt>
                <c:pt idx="42">
                  <c:v>437.589184094</c:v>
                </c:pt>
                <c:pt idx="43">
                  <c:v>437.5365974659995</c:v>
                </c:pt>
                <c:pt idx="44">
                  <c:v>437.4866351679996</c:v>
                </c:pt>
                <c:pt idx="45">
                  <c:v>437.438842865</c:v>
                </c:pt>
                <c:pt idx="46">
                  <c:v>437.393286365</c:v>
                </c:pt>
                <c:pt idx="47">
                  <c:v>437.350286963</c:v>
                </c:pt>
                <c:pt idx="48">
                  <c:v>437.309471656</c:v>
                </c:pt>
                <c:pt idx="49">
                  <c:v>437.270454379</c:v>
                </c:pt>
                <c:pt idx="50">
                  <c:v>437.2328282479996</c:v>
                </c:pt>
                <c:pt idx="51">
                  <c:v>437.1962115179996</c:v>
                </c:pt>
                <c:pt idx="52">
                  <c:v>437.1604525</c:v>
                </c:pt>
                <c:pt idx="53">
                  <c:v>437.125898787</c:v>
                </c:pt>
                <c:pt idx="54">
                  <c:v>437.0930387499996</c:v>
                </c:pt>
                <c:pt idx="55">
                  <c:v>437.0619957779996</c:v>
                </c:pt>
                <c:pt idx="56">
                  <c:v>437.032616816</c:v>
                </c:pt>
                <c:pt idx="57">
                  <c:v>437.004632389</c:v>
                </c:pt>
                <c:pt idx="58">
                  <c:v>436.977657033</c:v>
                </c:pt>
                <c:pt idx="59">
                  <c:v>436.9513277169996</c:v>
                </c:pt>
                <c:pt idx="60">
                  <c:v>436.9255057949996</c:v>
                </c:pt>
                <c:pt idx="61">
                  <c:v>436.899914163</c:v>
                </c:pt>
                <c:pt idx="62">
                  <c:v>436.874401799</c:v>
                </c:pt>
                <c:pt idx="63">
                  <c:v>436.849516106</c:v>
                </c:pt>
                <c:pt idx="64">
                  <c:v>436.825704622</c:v>
                </c:pt>
                <c:pt idx="65">
                  <c:v>436.802900628</c:v>
                </c:pt>
                <c:pt idx="66">
                  <c:v>436.780796844</c:v>
                </c:pt>
                <c:pt idx="67">
                  <c:v>436.758937137</c:v>
                </c:pt>
                <c:pt idx="68">
                  <c:v>436.7371698439996</c:v>
                </c:pt>
                <c:pt idx="69">
                  <c:v>436.715067263</c:v>
                </c:pt>
                <c:pt idx="70">
                  <c:v>436.691818127</c:v>
                </c:pt>
                <c:pt idx="71">
                  <c:v>436.667292656</c:v>
                </c:pt>
                <c:pt idx="72">
                  <c:v>436.641886421</c:v>
                </c:pt>
                <c:pt idx="73">
                  <c:v>436.616435168</c:v>
                </c:pt>
                <c:pt idx="74">
                  <c:v>436.5911022909996</c:v>
                </c:pt>
                <c:pt idx="75">
                  <c:v>436.565675098</c:v>
                </c:pt>
                <c:pt idx="76">
                  <c:v>436.5393299739996</c:v>
                </c:pt>
                <c:pt idx="77">
                  <c:v>436.5127187489995</c:v>
                </c:pt>
                <c:pt idx="78">
                  <c:v>436.488226363</c:v>
                </c:pt>
                <c:pt idx="79">
                  <c:v>436.4649892579996</c:v>
                </c:pt>
                <c:pt idx="80">
                  <c:v>436.441738164</c:v>
                </c:pt>
                <c:pt idx="81">
                  <c:v>436.418950783</c:v>
                </c:pt>
                <c:pt idx="82">
                  <c:v>436.398689183</c:v>
                </c:pt>
                <c:pt idx="83">
                  <c:v>436.380789864</c:v>
                </c:pt>
                <c:pt idx="84">
                  <c:v>436.364347257</c:v>
                </c:pt>
                <c:pt idx="85">
                  <c:v>436.349253365</c:v>
                </c:pt>
                <c:pt idx="86">
                  <c:v>436.3353130749996</c:v>
                </c:pt>
                <c:pt idx="87">
                  <c:v>436.322430047</c:v>
                </c:pt>
                <c:pt idx="88">
                  <c:v>436.312020102</c:v>
                </c:pt>
                <c:pt idx="89">
                  <c:v>436.303331369</c:v>
                </c:pt>
                <c:pt idx="90">
                  <c:v>436.295520143</c:v>
                </c:pt>
                <c:pt idx="91">
                  <c:v>436.287673314</c:v>
                </c:pt>
                <c:pt idx="92">
                  <c:v>436.279463297</c:v>
                </c:pt>
                <c:pt idx="93">
                  <c:v>436.2717460119996</c:v>
                </c:pt>
                <c:pt idx="94">
                  <c:v>436.264207675</c:v>
                </c:pt>
                <c:pt idx="95">
                  <c:v>436.25664295</c:v>
                </c:pt>
                <c:pt idx="96">
                  <c:v>436.249037935</c:v>
                </c:pt>
                <c:pt idx="97">
                  <c:v>436.240962071</c:v>
                </c:pt>
                <c:pt idx="98">
                  <c:v>436.2322475509996</c:v>
                </c:pt>
                <c:pt idx="99">
                  <c:v>436.2240568459996</c:v>
                </c:pt>
                <c:pt idx="100">
                  <c:v>436.2176527419996</c:v>
                </c:pt>
                <c:pt idx="101">
                  <c:v>436.212428281</c:v>
                </c:pt>
                <c:pt idx="102">
                  <c:v>436.207676297</c:v>
                </c:pt>
                <c:pt idx="103">
                  <c:v>436.2034122169996</c:v>
                </c:pt>
                <c:pt idx="104">
                  <c:v>436.199776266</c:v>
                </c:pt>
                <c:pt idx="105">
                  <c:v>436.1965972379996</c:v>
                </c:pt>
                <c:pt idx="106">
                  <c:v>436.193604031</c:v>
                </c:pt>
                <c:pt idx="107">
                  <c:v>436.1903192689995</c:v>
                </c:pt>
                <c:pt idx="108">
                  <c:v>436.186786097</c:v>
                </c:pt>
                <c:pt idx="109">
                  <c:v>436.183685908</c:v>
                </c:pt>
                <c:pt idx="110">
                  <c:v>436.1811714899996</c:v>
                </c:pt>
                <c:pt idx="111">
                  <c:v>436.178993917</c:v>
                </c:pt>
                <c:pt idx="112">
                  <c:v>436.176973684</c:v>
                </c:pt>
                <c:pt idx="113">
                  <c:v>436.175063138</c:v>
                </c:pt>
                <c:pt idx="114">
                  <c:v>436.17327279</c:v>
                </c:pt>
                <c:pt idx="115">
                  <c:v>436.171637509</c:v>
                </c:pt>
                <c:pt idx="116">
                  <c:v>436.170149359</c:v>
                </c:pt>
                <c:pt idx="117">
                  <c:v>436.168771059</c:v>
                </c:pt>
                <c:pt idx="118">
                  <c:v>436.16748214</c:v>
                </c:pt>
                <c:pt idx="119">
                  <c:v>436.166277357</c:v>
                </c:pt>
                <c:pt idx="120">
                  <c:v>436.1651587489995</c:v>
                </c:pt>
                <c:pt idx="121">
                  <c:v>436.164120582</c:v>
                </c:pt>
                <c:pt idx="122">
                  <c:v>436.163141994</c:v>
                </c:pt>
                <c:pt idx="123">
                  <c:v>436.16218938</c:v>
                </c:pt>
                <c:pt idx="124">
                  <c:v>436.16124633</c:v>
                </c:pt>
                <c:pt idx="125">
                  <c:v>436.160364574</c:v>
                </c:pt>
                <c:pt idx="126">
                  <c:v>436.159589031</c:v>
                </c:pt>
                <c:pt idx="127">
                  <c:v>436.158877988</c:v>
                </c:pt>
                <c:pt idx="128">
                  <c:v>436.158185848</c:v>
                </c:pt>
                <c:pt idx="129">
                  <c:v>436.157492349</c:v>
                </c:pt>
                <c:pt idx="130">
                  <c:v>436.156787074</c:v>
                </c:pt>
                <c:pt idx="131">
                  <c:v>436.15607367</c:v>
                </c:pt>
                <c:pt idx="132">
                  <c:v>436.1553763</c:v>
                </c:pt>
                <c:pt idx="133">
                  <c:v>436.154706232</c:v>
                </c:pt>
                <c:pt idx="134">
                  <c:v>436.154051335</c:v>
                </c:pt>
                <c:pt idx="135">
                  <c:v>436.153403874</c:v>
                </c:pt>
                <c:pt idx="136">
                  <c:v>436.152766819</c:v>
                </c:pt>
                <c:pt idx="137">
                  <c:v>436.15213942</c:v>
                </c:pt>
                <c:pt idx="138">
                  <c:v>436.151522132</c:v>
                </c:pt>
                <c:pt idx="139">
                  <c:v>436.150917585</c:v>
                </c:pt>
                <c:pt idx="140">
                  <c:v>436.150326391</c:v>
                </c:pt>
                <c:pt idx="141">
                  <c:v>436.149745783</c:v>
                </c:pt>
                <c:pt idx="142">
                  <c:v>436.149172619</c:v>
                </c:pt>
                <c:pt idx="143">
                  <c:v>436.148608261</c:v>
                </c:pt>
                <c:pt idx="144">
                  <c:v>436.148057579</c:v>
                </c:pt>
                <c:pt idx="145">
                  <c:v>436.147521366</c:v>
                </c:pt>
                <c:pt idx="146">
                  <c:v>436.146994536</c:v>
                </c:pt>
                <c:pt idx="147">
                  <c:v>436.14647207</c:v>
                </c:pt>
                <c:pt idx="148">
                  <c:v>436.145953673</c:v>
                </c:pt>
                <c:pt idx="149">
                  <c:v>436.145442996</c:v>
                </c:pt>
                <c:pt idx="150">
                  <c:v>436.144943165</c:v>
                </c:pt>
                <c:pt idx="151">
                  <c:v>436.144455818</c:v>
                </c:pt>
                <c:pt idx="152">
                  <c:v>436.143982267</c:v>
                </c:pt>
                <c:pt idx="153">
                  <c:v>436.14352325</c:v>
                </c:pt>
                <c:pt idx="154">
                  <c:v>436.143078929</c:v>
                </c:pt>
                <c:pt idx="155">
                  <c:v>436.142650689</c:v>
                </c:pt>
                <c:pt idx="156">
                  <c:v>436.142241043</c:v>
                </c:pt>
                <c:pt idx="157">
                  <c:v>436.14185053</c:v>
                </c:pt>
                <c:pt idx="158">
                  <c:v>436.141479659</c:v>
                </c:pt>
                <c:pt idx="159">
                  <c:v>436.141132774</c:v>
                </c:pt>
                <c:pt idx="160">
                  <c:v>436.140814878</c:v>
                </c:pt>
                <c:pt idx="161">
                  <c:v>436.140521694</c:v>
                </c:pt>
                <c:pt idx="162">
                  <c:v>436.140243203</c:v>
                </c:pt>
                <c:pt idx="163">
                  <c:v>436.139975836</c:v>
                </c:pt>
                <c:pt idx="164">
                  <c:v>436.139723024</c:v>
                </c:pt>
                <c:pt idx="165">
                  <c:v>436.139486301</c:v>
                </c:pt>
                <c:pt idx="166">
                  <c:v>436.139263471</c:v>
                </c:pt>
                <c:pt idx="167">
                  <c:v>436.139052878</c:v>
                </c:pt>
                <c:pt idx="168">
                  <c:v>436.1388542609996</c:v>
                </c:pt>
                <c:pt idx="169">
                  <c:v>436.138664117</c:v>
                </c:pt>
                <c:pt idx="170">
                  <c:v>436.138475098</c:v>
                </c:pt>
                <c:pt idx="171">
                  <c:v>436.1382784219996</c:v>
                </c:pt>
                <c:pt idx="172">
                  <c:v>436.1380757109996</c:v>
                </c:pt>
                <c:pt idx="173">
                  <c:v>436.137883314</c:v>
                </c:pt>
                <c:pt idx="174">
                  <c:v>436.137712195</c:v>
                </c:pt>
                <c:pt idx="175">
                  <c:v>436.137559683</c:v>
                </c:pt>
                <c:pt idx="176">
                  <c:v>436.137417138</c:v>
                </c:pt>
                <c:pt idx="177">
                  <c:v>436.137275798</c:v>
                </c:pt>
                <c:pt idx="178">
                  <c:v>436.137141512</c:v>
                </c:pt>
                <c:pt idx="179">
                  <c:v>436.137025755</c:v>
                </c:pt>
                <c:pt idx="180">
                  <c:v>436.136925199</c:v>
                </c:pt>
                <c:pt idx="181">
                  <c:v>436.136836136</c:v>
                </c:pt>
                <c:pt idx="182">
                  <c:v>436.1367562819996</c:v>
                </c:pt>
                <c:pt idx="183">
                  <c:v>436.136683159</c:v>
                </c:pt>
                <c:pt idx="184">
                  <c:v>436.136617106</c:v>
                </c:pt>
                <c:pt idx="185">
                  <c:v>436.1365580839996</c:v>
                </c:pt>
                <c:pt idx="186">
                  <c:v>436.1365049469995</c:v>
                </c:pt>
                <c:pt idx="187">
                  <c:v>436.136456311</c:v>
                </c:pt>
                <c:pt idx="188">
                  <c:v>436.136410373</c:v>
                </c:pt>
                <c:pt idx="189">
                  <c:v>436.136364891</c:v>
                </c:pt>
                <c:pt idx="190">
                  <c:v>436.1363185229995</c:v>
                </c:pt>
                <c:pt idx="191">
                  <c:v>436.1362734859996</c:v>
                </c:pt>
                <c:pt idx="192">
                  <c:v>436.136233869</c:v>
                </c:pt>
                <c:pt idx="193">
                  <c:v>436.1362004119996</c:v>
                </c:pt>
                <c:pt idx="194">
                  <c:v>436.136171524</c:v>
                </c:pt>
                <c:pt idx="195">
                  <c:v>436.1361457949996</c:v>
                </c:pt>
                <c:pt idx="196">
                  <c:v>436.1361222399996</c:v>
                </c:pt>
                <c:pt idx="197">
                  <c:v>436.1361001469996</c:v>
                </c:pt>
                <c:pt idx="198">
                  <c:v>436.1360790369996</c:v>
                </c:pt>
                <c:pt idx="199">
                  <c:v>436.1360586609996</c:v>
                </c:pt>
                <c:pt idx="200">
                  <c:v>436.1360390269996</c:v>
                </c:pt>
                <c:pt idx="201">
                  <c:v>436.136020501</c:v>
                </c:pt>
                <c:pt idx="202">
                  <c:v>436.1360040169996</c:v>
                </c:pt>
                <c:pt idx="203">
                  <c:v>436.1359912519996</c:v>
                </c:pt>
                <c:pt idx="204">
                  <c:v>436.135984331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41071952"/>
        <c:axId val="-2141075232"/>
      </c:lineChart>
      <c:catAx>
        <c:axId val="-21410719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075232"/>
        <c:crosses val="autoZero"/>
        <c:auto val="1"/>
        <c:lblAlgn val="ctr"/>
        <c:lblOffset val="100"/>
        <c:tickLblSkip val="50"/>
        <c:noMultiLvlLbl val="0"/>
      </c:catAx>
      <c:valAx>
        <c:axId val="-2141075232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071952"/>
        <c:crosses val="autoZero"/>
        <c:crossBetween val="between"/>
        <c:majorUnit val="5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A3C8-B3FF-394F-B0AA-4B979E0BB110}" type="datetimeFigureOut">
              <a:rPr lang="en-US" smtClean="0"/>
              <a:t>7/13/16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1DC8F-CFA6-0349-9D94-88626E1E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2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1DC8F-CFA6-0349-9D94-88626E1EA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5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2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5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82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9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57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17109-F35D-2B4D-8FA1-03F8FBB7D02F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60A5-0BE6-824E-8D3A-1CF12E9D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3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eg"/><Relationship Id="rId12" Type="http://schemas.openxmlformats.org/officeDocument/2006/relationships/image" Target="../media/image33.jpeg"/><Relationship Id="rId13" Type="http://schemas.openxmlformats.org/officeDocument/2006/relationships/image" Target="../media/image34.jpeg"/><Relationship Id="rId14" Type="http://schemas.openxmlformats.org/officeDocument/2006/relationships/image" Target="../media/image35.jpeg"/><Relationship Id="rId15" Type="http://schemas.openxmlformats.org/officeDocument/2006/relationships/image" Target="../media/image36.jpeg"/><Relationship Id="rId16" Type="http://schemas.openxmlformats.org/officeDocument/2006/relationships/image" Target="../media/image37.jpeg"/><Relationship Id="rId17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jpeg"/><Relationship Id="rId10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4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09267" y="397933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7" name="Rectangle 6"/>
          <p:cNvSpPr/>
          <p:nvPr/>
        </p:nvSpPr>
        <p:spPr>
          <a:xfrm>
            <a:off x="7061197" y="1088842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8" name="Rectangle 7"/>
          <p:cNvSpPr/>
          <p:nvPr/>
        </p:nvSpPr>
        <p:spPr>
          <a:xfrm>
            <a:off x="6451599" y="431799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9" name="Rectangle 8"/>
          <p:cNvSpPr/>
          <p:nvPr/>
        </p:nvSpPr>
        <p:spPr>
          <a:xfrm>
            <a:off x="6746496" y="752662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0" name="Rectangle 9"/>
          <p:cNvSpPr/>
          <p:nvPr/>
        </p:nvSpPr>
        <p:spPr>
          <a:xfrm>
            <a:off x="6409267" y="1764434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1" name="Rectangle 10"/>
          <p:cNvSpPr/>
          <p:nvPr/>
        </p:nvSpPr>
        <p:spPr>
          <a:xfrm>
            <a:off x="7061197" y="2456515"/>
            <a:ext cx="294897" cy="320863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2" name="Rectangle 11"/>
          <p:cNvSpPr/>
          <p:nvPr/>
        </p:nvSpPr>
        <p:spPr>
          <a:xfrm>
            <a:off x="6451599" y="1798300"/>
            <a:ext cx="294897" cy="320863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3" name="Rectangle 12"/>
          <p:cNvSpPr/>
          <p:nvPr/>
        </p:nvSpPr>
        <p:spPr>
          <a:xfrm>
            <a:off x="6732354" y="2140327"/>
            <a:ext cx="294897" cy="320863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30" name="Rectangle 29"/>
          <p:cNvSpPr/>
          <p:nvPr/>
        </p:nvSpPr>
        <p:spPr>
          <a:xfrm>
            <a:off x="9108692" y="397933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31" name="Rectangle 30"/>
          <p:cNvSpPr/>
          <p:nvPr/>
        </p:nvSpPr>
        <p:spPr>
          <a:xfrm>
            <a:off x="9760622" y="1088842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32" name="Rectangle 31"/>
          <p:cNvSpPr/>
          <p:nvPr/>
        </p:nvSpPr>
        <p:spPr>
          <a:xfrm>
            <a:off x="9151024" y="431799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33" name="Rectangle 32"/>
          <p:cNvSpPr/>
          <p:nvPr/>
        </p:nvSpPr>
        <p:spPr>
          <a:xfrm>
            <a:off x="9445921" y="752662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34" name="Rectangle 33"/>
          <p:cNvSpPr/>
          <p:nvPr/>
        </p:nvSpPr>
        <p:spPr>
          <a:xfrm>
            <a:off x="9108692" y="1769543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35" name="Rectangle 34"/>
          <p:cNvSpPr/>
          <p:nvPr/>
        </p:nvSpPr>
        <p:spPr>
          <a:xfrm>
            <a:off x="9760622" y="2460452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36" name="Rectangle 35"/>
          <p:cNvSpPr/>
          <p:nvPr/>
        </p:nvSpPr>
        <p:spPr>
          <a:xfrm>
            <a:off x="9151024" y="1803409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37" name="Rectangle 36"/>
          <p:cNvSpPr/>
          <p:nvPr/>
        </p:nvSpPr>
        <p:spPr>
          <a:xfrm>
            <a:off x="9445921" y="2124272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38" name="Rectangle 37"/>
          <p:cNvSpPr/>
          <p:nvPr/>
        </p:nvSpPr>
        <p:spPr>
          <a:xfrm>
            <a:off x="3844588" y="1107391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39" name="Rectangle 38"/>
          <p:cNvSpPr/>
          <p:nvPr/>
        </p:nvSpPr>
        <p:spPr>
          <a:xfrm>
            <a:off x="4496518" y="1799472"/>
            <a:ext cx="294897" cy="320863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40" name="Rectangle 39"/>
          <p:cNvSpPr/>
          <p:nvPr/>
        </p:nvSpPr>
        <p:spPr>
          <a:xfrm>
            <a:off x="3886920" y="1141257"/>
            <a:ext cx="294897" cy="320863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41" name="Rectangle 40"/>
          <p:cNvSpPr/>
          <p:nvPr/>
        </p:nvSpPr>
        <p:spPr>
          <a:xfrm>
            <a:off x="4167675" y="1483284"/>
            <a:ext cx="294897" cy="320863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42" name="Rectangle 41"/>
          <p:cNvSpPr/>
          <p:nvPr/>
        </p:nvSpPr>
        <p:spPr>
          <a:xfrm>
            <a:off x="1382061" y="1110606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43" name="Rectangle 42"/>
          <p:cNvSpPr/>
          <p:nvPr/>
        </p:nvSpPr>
        <p:spPr>
          <a:xfrm>
            <a:off x="2033991" y="1801515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44" name="Rectangle 43"/>
          <p:cNvSpPr/>
          <p:nvPr/>
        </p:nvSpPr>
        <p:spPr>
          <a:xfrm>
            <a:off x="1424393" y="1144472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45" name="Rectangle 44"/>
          <p:cNvSpPr/>
          <p:nvPr/>
        </p:nvSpPr>
        <p:spPr>
          <a:xfrm>
            <a:off x="1719290" y="1465335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46" name="TextBox 45"/>
          <p:cNvSpPr txBox="1"/>
          <p:nvPr/>
        </p:nvSpPr>
        <p:spPr>
          <a:xfrm>
            <a:off x="1829018" y="3126436"/>
            <a:ext cx="91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Run </a:t>
            </a:r>
            <a:endParaRPr 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377205" y="3143680"/>
            <a:ext cx="921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Run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892270" y="3126436"/>
            <a:ext cx="93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Run</a:t>
            </a:r>
            <a:endParaRPr lang="en-US" sz="2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9593369" y="3161677"/>
            <a:ext cx="834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Run</a:t>
            </a:r>
            <a:endParaRPr lang="en-US" sz="2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709108" y="3515410"/>
            <a:ext cx="100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gNMF</a:t>
            </a:r>
            <a:endParaRPr lang="en-US" sz="2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4257217" y="3534475"/>
            <a:ext cx="100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gNMF</a:t>
            </a:r>
            <a:endParaRPr lang="en-US" sz="2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6699739" y="3497122"/>
            <a:ext cx="118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m-</a:t>
            </a:r>
            <a:r>
              <a:rPr lang="en-US" sz="2000" b="1" dirty="0" err="1" smtClean="0"/>
              <a:t>gNMF</a:t>
            </a:r>
            <a:endParaRPr 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9427633" y="3497122"/>
            <a:ext cx="1106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m-</a:t>
            </a:r>
            <a:r>
              <a:rPr lang="en-US" sz="2000" b="1" dirty="0" err="1" smtClean="0"/>
              <a:t>gNMF</a:t>
            </a:r>
            <a:endParaRPr lang="en-US" sz="2000" b="1" dirty="0"/>
          </a:p>
        </p:txBody>
      </p:sp>
      <p:sp>
        <p:nvSpPr>
          <p:cNvPr id="76" name="Rectangle 75"/>
          <p:cNvSpPr/>
          <p:nvPr/>
        </p:nvSpPr>
        <p:spPr>
          <a:xfrm>
            <a:off x="6409267" y="4223488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77" name="Rectangle 76"/>
          <p:cNvSpPr/>
          <p:nvPr/>
        </p:nvSpPr>
        <p:spPr>
          <a:xfrm>
            <a:off x="7061197" y="4914397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78" name="Rectangle 77"/>
          <p:cNvSpPr/>
          <p:nvPr/>
        </p:nvSpPr>
        <p:spPr>
          <a:xfrm>
            <a:off x="6451599" y="4257354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79" name="Rectangle 78"/>
          <p:cNvSpPr/>
          <p:nvPr/>
        </p:nvSpPr>
        <p:spPr>
          <a:xfrm>
            <a:off x="6746496" y="4578217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84" name="Rectangle 83"/>
          <p:cNvSpPr/>
          <p:nvPr/>
        </p:nvSpPr>
        <p:spPr>
          <a:xfrm>
            <a:off x="9108692" y="4223488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85" name="Rectangle 84"/>
          <p:cNvSpPr/>
          <p:nvPr/>
        </p:nvSpPr>
        <p:spPr>
          <a:xfrm>
            <a:off x="9760622" y="4914397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86" name="Rectangle 85"/>
          <p:cNvSpPr/>
          <p:nvPr/>
        </p:nvSpPr>
        <p:spPr>
          <a:xfrm>
            <a:off x="9151024" y="4257354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87" name="Rectangle 86"/>
          <p:cNvSpPr/>
          <p:nvPr/>
        </p:nvSpPr>
        <p:spPr>
          <a:xfrm>
            <a:off x="9445921" y="4578217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96894" y="1369201"/>
            <a:ext cx="0" cy="549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 rot="16200000">
            <a:off x="323774" y="1335242"/>
            <a:ext cx="1024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  <a:r>
              <a:rPr lang="en-US" sz="2000" b="1" dirty="0" smtClean="0"/>
              <a:t>atient</a:t>
            </a:r>
            <a:endParaRPr lang="en-US" sz="2000" b="1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3648638" y="1351252"/>
            <a:ext cx="0" cy="549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3976891" y="4810961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08" name="Rectangle 107"/>
          <p:cNvSpPr/>
          <p:nvPr/>
        </p:nvSpPr>
        <p:spPr>
          <a:xfrm>
            <a:off x="4311007" y="4897949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09" name="Rectangle 108"/>
          <p:cNvSpPr/>
          <p:nvPr/>
        </p:nvSpPr>
        <p:spPr>
          <a:xfrm>
            <a:off x="1514364" y="4814176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10" name="Rectangle 109"/>
          <p:cNvSpPr/>
          <p:nvPr/>
        </p:nvSpPr>
        <p:spPr>
          <a:xfrm>
            <a:off x="2166294" y="5505085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11" name="Rectangle 110"/>
          <p:cNvSpPr/>
          <p:nvPr/>
        </p:nvSpPr>
        <p:spPr>
          <a:xfrm>
            <a:off x="1556696" y="4848042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12" name="Rectangle 111"/>
          <p:cNvSpPr/>
          <p:nvPr/>
        </p:nvSpPr>
        <p:spPr>
          <a:xfrm>
            <a:off x="1851593" y="5168905"/>
            <a:ext cx="294897" cy="320863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1329197" y="5072771"/>
            <a:ext cx="0" cy="549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4312956" y="5372399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24" name="Rectangle 123"/>
          <p:cNvSpPr/>
          <p:nvPr/>
        </p:nvSpPr>
        <p:spPr>
          <a:xfrm>
            <a:off x="4320006" y="5540713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26" name="Rectangle 125"/>
          <p:cNvSpPr/>
          <p:nvPr/>
        </p:nvSpPr>
        <p:spPr>
          <a:xfrm>
            <a:off x="4645615" y="4806539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27" name="Rectangle 126"/>
          <p:cNvSpPr/>
          <p:nvPr/>
        </p:nvSpPr>
        <p:spPr>
          <a:xfrm>
            <a:off x="4651711" y="4958939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29" name="Rectangle 128"/>
          <p:cNvSpPr/>
          <p:nvPr/>
        </p:nvSpPr>
        <p:spPr>
          <a:xfrm>
            <a:off x="4654614" y="5449303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31" name="Rectangle 130"/>
          <p:cNvSpPr/>
          <p:nvPr/>
        </p:nvSpPr>
        <p:spPr>
          <a:xfrm>
            <a:off x="4318601" y="5142062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32" name="Rectangle 131"/>
          <p:cNvSpPr/>
          <p:nvPr/>
        </p:nvSpPr>
        <p:spPr>
          <a:xfrm>
            <a:off x="3992310" y="5052634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33" name="Rectangle 132"/>
          <p:cNvSpPr/>
          <p:nvPr/>
        </p:nvSpPr>
        <p:spPr>
          <a:xfrm>
            <a:off x="4003818" y="5726756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34" name="Rectangle 133"/>
          <p:cNvSpPr/>
          <p:nvPr/>
        </p:nvSpPr>
        <p:spPr>
          <a:xfrm>
            <a:off x="4669893" y="5652353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35" name="Rectangle 134"/>
          <p:cNvSpPr/>
          <p:nvPr/>
        </p:nvSpPr>
        <p:spPr>
          <a:xfrm>
            <a:off x="4011379" y="5595495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36" name="Rectangle 135"/>
          <p:cNvSpPr/>
          <p:nvPr/>
        </p:nvSpPr>
        <p:spPr>
          <a:xfrm flipV="1">
            <a:off x="3969116" y="5230011"/>
            <a:ext cx="340415" cy="45719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37" name="Rectangle 136"/>
          <p:cNvSpPr/>
          <p:nvPr/>
        </p:nvSpPr>
        <p:spPr>
          <a:xfrm>
            <a:off x="3965716" y="5326661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38" name="Rectangle 137"/>
          <p:cNvSpPr/>
          <p:nvPr/>
        </p:nvSpPr>
        <p:spPr>
          <a:xfrm>
            <a:off x="4625454" y="5256056"/>
            <a:ext cx="345638" cy="69340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39" name="Rectangle 138"/>
          <p:cNvSpPr/>
          <p:nvPr/>
        </p:nvSpPr>
        <p:spPr>
          <a:xfrm>
            <a:off x="6409267" y="5601967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40" name="Rectangle 139"/>
          <p:cNvSpPr/>
          <p:nvPr/>
        </p:nvSpPr>
        <p:spPr>
          <a:xfrm>
            <a:off x="6743383" y="5688955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41" name="Rectangle 140"/>
          <p:cNvSpPr/>
          <p:nvPr/>
        </p:nvSpPr>
        <p:spPr>
          <a:xfrm>
            <a:off x="6745332" y="6163405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42" name="Rectangle 141"/>
          <p:cNvSpPr/>
          <p:nvPr/>
        </p:nvSpPr>
        <p:spPr>
          <a:xfrm>
            <a:off x="6752382" y="6331719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43" name="Rectangle 142"/>
          <p:cNvSpPr/>
          <p:nvPr/>
        </p:nvSpPr>
        <p:spPr>
          <a:xfrm>
            <a:off x="7077991" y="5597545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44" name="Rectangle 143"/>
          <p:cNvSpPr/>
          <p:nvPr/>
        </p:nvSpPr>
        <p:spPr>
          <a:xfrm>
            <a:off x="7084087" y="5749945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45" name="Rectangle 144"/>
          <p:cNvSpPr/>
          <p:nvPr/>
        </p:nvSpPr>
        <p:spPr>
          <a:xfrm>
            <a:off x="7086990" y="6240309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46" name="Rectangle 145"/>
          <p:cNvSpPr/>
          <p:nvPr/>
        </p:nvSpPr>
        <p:spPr>
          <a:xfrm>
            <a:off x="6750977" y="5933068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47" name="Rectangle 146"/>
          <p:cNvSpPr/>
          <p:nvPr/>
        </p:nvSpPr>
        <p:spPr>
          <a:xfrm>
            <a:off x="6424686" y="5843640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48" name="Rectangle 147"/>
          <p:cNvSpPr/>
          <p:nvPr/>
        </p:nvSpPr>
        <p:spPr>
          <a:xfrm>
            <a:off x="6436194" y="6517762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49" name="Rectangle 148"/>
          <p:cNvSpPr/>
          <p:nvPr/>
        </p:nvSpPr>
        <p:spPr>
          <a:xfrm>
            <a:off x="7102269" y="6443359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50" name="Rectangle 149"/>
          <p:cNvSpPr/>
          <p:nvPr/>
        </p:nvSpPr>
        <p:spPr>
          <a:xfrm>
            <a:off x="6443755" y="6386501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51" name="Rectangle 150"/>
          <p:cNvSpPr/>
          <p:nvPr/>
        </p:nvSpPr>
        <p:spPr>
          <a:xfrm flipV="1">
            <a:off x="6401492" y="6021017"/>
            <a:ext cx="340415" cy="45719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52" name="Rectangle 151"/>
          <p:cNvSpPr/>
          <p:nvPr/>
        </p:nvSpPr>
        <p:spPr>
          <a:xfrm>
            <a:off x="6398092" y="6117667"/>
            <a:ext cx="307189" cy="81085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53" name="Rectangle 152"/>
          <p:cNvSpPr/>
          <p:nvPr/>
        </p:nvSpPr>
        <p:spPr>
          <a:xfrm>
            <a:off x="7057830" y="6047062"/>
            <a:ext cx="345638" cy="69340"/>
          </a:xfrm>
          <a:prstGeom prst="rect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54" name="Rectangle 153"/>
          <p:cNvSpPr/>
          <p:nvPr/>
        </p:nvSpPr>
        <p:spPr>
          <a:xfrm>
            <a:off x="9133017" y="5621798"/>
            <a:ext cx="1701799" cy="101177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55" name="Rectangle 154"/>
          <p:cNvSpPr/>
          <p:nvPr/>
        </p:nvSpPr>
        <p:spPr>
          <a:xfrm>
            <a:off x="9467133" y="5708786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56" name="Rectangle 155"/>
          <p:cNvSpPr/>
          <p:nvPr/>
        </p:nvSpPr>
        <p:spPr>
          <a:xfrm>
            <a:off x="9469082" y="6183236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57" name="Rectangle 156"/>
          <p:cNvSpPr/>
          <p:nvPr/>
        </p:nvSpPr>
        <p:spPr>
          <a:xfrm>
            <a:off x="9476132" y="6351550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58" name="Rectangle 157"/>
          <p:cNvSpPr/>
          <p:nvPr/>
        </p:nvSpPr>
        <p:spPr>
          <a:xfrm>
            <a:off x="9801741" y="5617376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59" name="Rectangle 158"/>
          <p:cNvSpPr/>
          <p:nvPr/>
        </p:nvSpPr>
        <p:spPr>
          <a:xfrm>
            <a:off x="9807837" y="5769776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60" name="Rectangle 159"/>
          <p:cNvSpPr/>
          <p:nvPr/>
        </p:nvSpPr>
        <p:spPr>
          <a:xfrm>
            <a:off x="9810740" y="6260140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61" name="Rectangle 160"/>
          <p:cNvSpPr/>
          <p:nvPr/>
        </p:nvSpPr>
        <p:spPr>
          <a:xfrm>
            <a:off x="9474727" y="5952899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62" name="Rectangle 161"/>
          <p:cNvSpPr/>
          <p:nvPr/>
        </p:nvSpPr>
        <p:spPr>
          <a:xfrm>
            <a:off x="9148436" y="5863471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63" name="Rectangle 162"/>
          <p:cNvSpPr/>
          <p:nvPr/>
        </p:nvSpPr>
        <p:spPr>
          <a:xfrm>
            <a:off x="9159944" y="6537593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64" name="Rectangle 163"/>
          <p:cNvSpPr/>
          <p:nvPr/>
        </p:nvSpPr>
        <p:spPr>
          <a:xfrm>
            <a:off x="9826019" y="6463190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65" name="Rectangle 164"/>
          <p:cNvSpPr/>
          <p:nvPr/>
        </p:nvSpPr>
        <p:spPr>
          <a:xfrm>
            <a:off x="9167505" y="6406332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66" name="Rectangle 165"/>
          <p:cNvSpPr/>
          <p:nvPr/>
        </p:nvSpPr>
        <p:spPr>
          <a:xfrm flipV="1">
            <a:off x="9125242" y="6040848"/>
            <a:ext cx="340415" cy="45719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67" name="Rectangle 166"/>
          <p:cNvSpPr/>
          <p:nvPr/>
        </p:nvSpPr>
        <p:spPr>
          <a:xfrm>
            <a:off x="9121842" y="6137498"/>
            <a:ext cx="307189" cy="81085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68" name="Rectangle 167"/>
          <p:cNvSpPr/>
          <p:nvPr/>
        </p:nvSpPr>
        <p:spPr>
          <a:xfrm>
            <a:off x="9781580" y="6066893"/>
            <a:ext cx="345638" cy="69340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26" name="Rounded Rectangle 25"/>
          <p:cNvSpPr/>
          <p:nvPr/>
        </p:nvSpPr>
        <p:spPr>
          <a:xfrm>
            <a:off x="310896" y="201168"/>
            <a:ext cx="11338560" cy="272491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ounded Rectangle 168"/>
          <p:cNvSpPr/>
          <p:nvPr/>
        </p:nvSpPr>
        <p:spPr>
          <a:xfrm>
            <a:off x="310896" y="4045290"/>
            <a:ext cx="11338560" cy="272491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4679" y="2456515"/>
            <a:ext cx="412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Condition </a:t>
            </a:r>
            <a:r>
              <a:rPr lang="en-US" b="1" dirty="0" smtClean="0"/>
              <a:t>A: </a:t>
            </a:r>
            <a:r>
              <a:rPr lang="en-US" b="1" dirty="0" smtClean="0"/>
              <a:t>Same patient </a:t>
            </a:r>
            <a:r>
              <a:rPr lang="en-US" b="1" dirty="0" smtClean="0"/>
              <a:t>stratification</a:t>
            </a:r>
            <a:endParaRPr lang="en-US" b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02287" y="6300984"/>
            <a:ext cx="435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Condition </a:t>
            </a:r>
            <a:r>
              <a:rPr lang="en-US" b="1" dirty="0" smtClean="0"/>
              <a:t>B: </a:t>
            </a:r>
            <a:r>
              <a:rPr lang="en-US" b="1" dirty="0" smtClean="0"/>
              <a:t>Different patient </a:t>
            </a:r>
            <a:r>
              <a:rPr lang="en-US" b="1" dirty="0"/>
              <a:t>stratification</a:t>
            </a:r>
            <a:endParaRPr lang="en-US" b="1" dirty="0"/>
          </a:p>
        </p:txBody>
      </p:sp>
      <p:sp>
        <p:nvSpPr>
          <p:cNvPr id="28" name="Right Arrow 27"/>
          <p:cNvSpPr/>
          <p:nvPr/>
        </p:nvSpPr>
        <p:spPr>
          <a:xfrm rot="16200000">
            <a:off x="2021042" y="2882649"/>
            <a:ext cx="305966" cy="199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/>
          <p:cNvSpPr/>
          <p:nvPr/>
        </p:nvSpPr>
        <p:spPr>
          <a:xfrm rot="16200000">
            <a:off x="4552323" y="2816072"/>
            <a:ext cx="305966" cy="199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/>
          <p:cNvSpPr/>
          <p:nvPr/>
        </p:nvSpPr>
        <p:spPr>
          <a:xfrm rot="16200000">
            <a:off x="7004847" y="2876563"/>
            <a:ext cx="305966" cy="199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Arrow 172"/>
          <p:cNvSpPr/>
          <p:nvPr/>
        </p:nvSpPr>
        <p:spPr>
          <a:xfrm rot="16200000">
            <a:off x="9728533" y="2882065"/>
            <a:ext cx="305966" cy="199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2070567" y="3862987"/>
            <a:ext cx="200000" cy="3079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Down Arrow 175"/>
          <p:cNvSpPr/>
          <p:nvPr/>
        </p:nvSpPr>
        <p:spPr>
          <a:xfrm>
            <a:off x="4598273" y="3887356"/>
            <a:ext cx="200000" cy="3079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own Arrow 176"/>
          <p:cNvSpPr/>
          <p:nvPr/>
        </p:nvSpPr>
        <p:spPr>
          <a:xfrm>
            <a:off x="7034509" y="3867416"/>
            <a:ext cx="200000" cy="3079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Down Arrow 177"/>
          <p:cNvSpPr/>
          <p:nvPr/>
        </p:nvSpPr>
        <p:spPr>
          <a:xfrm>
            <a:off x="9781516" y="3855027"/>
            <a:ext cx="200000" cy="3079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39221" y="1051408"/>
            <a:ext cx="2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895738" y="1895776"/>
            <a:ext cx="67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200</a:t>
            </a:r>
            <a:endParaRPr lang="en-US" b="1"/>
          </a:p>
        </p:txBody>
      </p:sp>
      <p:sp>
        <p:nvSpPr>
          <p:cNvPr id="122" name="TextBox 121"/>
          <p:cNvSpPr txBox="1"/>
          <p:nvPr/>
        </p:nvSpPr>
        <p:spPr>
          <a:xfrm>
            <a:off x="3503620" y="1015063"/>
            <a:ext cx="2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3360137" y="1859431"/>
            <a:ext cx="67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200</a:t>
            </a:r>
            <a:endParaRPr lang="en-US" b="1"/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2788173" y="1319783"/>
            <a:ext cx="1024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  <a:r>
              <a:rPr lang="en-US" sz="2000" b="1" dirty="0" smtClean="0"/>
              <a:t>atient</a:t>
            </a:r>
            <a:endParaRPr lang="en-US" sz="2000" b="1" dirty="0"/>
          </a:p>
        </p:txBody>
      </p:sp>
      <p:sp>
        <p:nvSpPr>
          <p:cNvPr id="175" name="TextBox 174"/>
          <p:cNvSpPr txBox="1"/>
          <p:nvPr/>
        </p:nvSpPr>
        <p:spPr>
          <a:xfrm rot="16200000">
            <a:off x="457675" y="5014690"/>
            <a:ext cx="1024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  <a:r>
              <a:rPr lang="en-US" sz="2000" b="1" dirty="0" smtClean="0"/>
              <a:t>atient</a:t>
            </a:r>
            <a:endParaRPr lang="en-US" sz="2000" b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1173122" y="4730856"/>
            <a:ext cx="2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1029639" y="5575224"/>
            <a:ext cx="67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200</a:t>
            </a:r>
            <a:endParaRPr lang="en-US" b="1"/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3775420" y="5028818"/>
            <a:ext cx="0" cy="549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 rot="16200000">
            <a:off x="2902300" y="4994859"/>
            <a:ext cx="1024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  <a:r>
              <a:rPr lang="en-US" sz="2000" b="1" dirty="0" smtClean="0"/>
              <a:t>atient</a:t>
            </a:r>
            <a:endParaRPr lang="en-US" sz="2000" b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3617747" y="4711025"/>
            <a:ext cx="2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3474264" y="5555393"/>
            <a:ext cx="67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200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2300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6769995"/>
              </p:ext>
            </p:extLst>
          </p:nvPr>
        </p:nvGraphicFramePr>
        <p:xfrm>
          <a:off x="1640632" y="519340"/>
          <a:ext cx="8343126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521"/>
                <a:gridCol w="1390521"/>
                <a:gridCol w="1390521"/>
                <a:gridCol w="1390521"/>
                <a:gridCol w="1390521"/>
                <a:gridCol w="1390521"/>
              </a:tblGrid>
              <a:tr h="31336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K=2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K=3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K=4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K=5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K=6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36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Mutation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600" b="0" u="none" strike="noStrike" kern="1200" dirty="0" smtClean="0">
                          <a:effectLst/>
                        </a:rPr>
                        <a:t>0.999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u="none" strike="noStrike" kern="1200" dirty="0" smtClean="0">
                          <a:effectLst/>
                        </a:rPr>
                        <a:t>0.981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600" b="0" u="none" strike="noStrike" kern="1200" dirty="0" smtClean="0">
                          <a:effectLst/>
                        </a:rPr>
                        <a:t>0.936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600" b="0" u="none" strike="noStrike" kern="1200" dirty="0" smtClean="0">
                          <a:effectLst/>
                        </a:rPr>
                        <a:t>0.927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600" b="0" u="none" strike="noStrike" kern="1200" dirty="0" smtClean="0">
                          <a:effectLst/>
                        </a:rPr>
                        <a:t>0.909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336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Expression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u="none" strike="noStrike" kern="1200" dirty="0" smtClean="0">
                          <a:effectLst/>
                        </a:rPr>
                        <a:t>1.0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u="none" strike="noStrike" kern="1200" dirty="0" smtClean="0">
                          <a:effectLst/>
                        </a:rPr>
                        <a:t>1.0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600" b="0" u="none" strike="noStrike" kern="1200" dirty="0" smtClean="0">
                          <a:effectLst/>
                        </a:rPr>
                        <a:t>0.950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600" b="0" u="none" strike="noStrike" kern="1200" dirty="0" smtClean="0">
                          <a:effectLst/>
                        </a:rPr>
                        <a:t>0.971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u="none" strike="noStrike" kern="1200" dirty="0" smtClean="0">
                          <a:effectLst/>
                        </a:rPr>
                        <a:t>0.939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336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Combined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i-FI" sz="1600" b="0" u="none" strike="noStrike" kern="1200" dirty="0" smtClean="0">
                          <a:effectLst/>
                        </a:rPr>
                        <a:t>0.998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600" b="0" u="none" strike="noStrike" kern="1200" dirty="0" smtClean="0">
                          <a:effectLst/>
                        </a:rPr>
                        <a:t>0.995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600" b="0" u="none" strike="noStrike" kern="1200" dirty="0" smtClean="0">
                          <a:effectLst/>
                        </a:rPr>
                        <a:t>0.945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b="0" u="none" strike="noStrike" kern="1200" dirty="0" smtClean="0">
                          <a:effectLst/>
                        </a:rPr>
                        <a:t>0.957</a:t>
                      </a:r>
                      <a:endParaRPr 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b="0" u="none" strike="noStrike" kern="1200" dirty="0" smtClean="0">
                          <a:effectLst/>
                        </a:rPr>
                        <a:t>0.948</a:t>
                      </a:r>
                      <a:endParaRPr 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6399011"/>
              </p:ext>
            </p:extLst>
          </p:nvPr>
        </p:nvGraphicFramePr>
        <p:xfrm>
          <a:off x="1847462" y="2929748"/>
          <a:ext cx="8531292" cy="16049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882"/>
                <a:gridCol w="1421882"/>
                <a:gridCol w="1421882"/>
                <a:gridCol w="1421882"/>
                <a:gridCol w="1421882"/>
                <a:gridCol w="1421882"/>
              </a:tblGrid>
              <a:tr h="401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K=3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K=4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K=5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K=6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Mutation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u="none" strike="noStrike" kern="1200" dirty="0" smtClean="0">
                          <a:effectLst/>
                        </a:rPr>
                        <a:t>Expression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u="none" strike="noStrike" kern="1200" dirty="0" smtClean="0">
                          <a:effectLst/>
                        </a:rPr>
                        <a:t>0.42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600" b="0" u="none" strike="noStrike" kern="1200" dirty="0" smtClean="0">
                          <a:effectLst/>
                        </a:rPr>
                        <a:t>0.39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600" b="0" u="none" strike="noStrike" kern="1200" dirty="0" smtClean="0">
                          <a:effectLst/>
                        </a:rPr>
                        <a:t>0.49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600" b="0" u="none" strike="noStrike" kern="1200" dirty="0" smtClean="0">
                          <a:effectLst/>
                        </a:rPr>
                        <a:t>0.54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01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Mutation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u="none" strike="noStrike" kern="1200" dirty="0" smtClean="0">
                          <a:effectLst/>
                        </a:rPr>
                        <a:t>Combined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600" b="0" u="none" strike="noStrike" kern="1200" dirty="0" smtClean="0">
                          <a:effectLst/>
                        </a:rPr>
                        <a:t>0.39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600" b="0" u="none" strike="noStrike" kern="1200" dirty="0" smtClean="0">
                          <a:effectLst/>
                        </a:rPr>
                        <a:t>0.57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600" b="0" u="none" strike="noStrike" kern="1200" dirty="0" smtClean="0">
                          <a:effectLst/>
                        </a:rPr>
                        <a:t>0.61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effectLst/>
                        </a:rPr>
                        <a:t>Expression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u="none" strike="noStrike" kern="1200" dirty="0" smtClean="0">
                          <a:effectLst/>
                        </a:rPr>
                        <a:t>Combined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600" b="0" u="none" strike="noStrike" kern="1200" dirty="0" smtClean="0">
                          <a:effectLst/>
                        </a:rPr>
                        <a:t>0.63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600" b="0" u="none" strike="noStrike" kern="1200" dirty="0" smtClean="0">
                          <a:effectLst/>
                        </a:rPr>
                        <a:t>0.55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b="0" u="none" strike="noStrike" kern="1200" dirty="0" smtClean="0">
                          <a:effectLst/>
                        </a:rPr>
                        <a:t>0.58</a:t>
                      </a:r>
                      <a:endParaRPr 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0.64</a:t>
                      </a:r>
                      <a:endParaRPr 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640632" y="150008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47462" y="2560416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3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239347" y="2929748"/>
            <a:ext cx="231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Rand Index between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449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23" y="3884912"/>
            <a:ext cx="1710094" cy="1669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17" y="3884912"/>
            <a:ext cx="1710094" cy="1669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84" y="3884912"/>
            <a:ext cx="1710094" cy="1669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47" y="3884912"/>
            <a:ext cx="1710094" cy="1669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41" y="3884912"/>
            <a:ext cx="1710094" cy="16695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14" y="627997"/>
            <a:ext cx="1694502" cy="16543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16" y="627998"/>
            <a:ext cx="1694502" cy="1654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49" y="627999"/>
            <a:ext cx="1694502" cy="16543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043" y="628000"/>
            <a:ext cx="1694502" cy="16543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8" y="628001"/>
            <a:ext cx="1694502" cy="16543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47" y="2230552"/>
            <a:ext cx="1710090" cy="16695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67" y="2230552"/>
            <a:ext cx="1710090" cy="16695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47" y="2230553"/>
            <a:ext cx="1710090" cy="1669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06" y="2282365"/>
            <a:ext cx="1710090" cy="16695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45" y="2282366"/>
            <a:ext cx="1710090" cy="16695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520200" y="206855"/>
            <a:ext cx="85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 =6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530155" y="206855"/>
            <a:ext cx="85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 =3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166686" y="206855"/>
            <a:ext cx="85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 =4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803537" y="206855"/>
            <a:ext cx="85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 =5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904575" y="206855"/>
            <a:ext cx="85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K =2</a:t>
            </a:r>
            <a:endParaRPr lang="en-US" b="1"/>
          </a:p>
        </p:txBody>
      </p:sp>
      <p:sp>
        <p:nvSpPr>
          <p:cNvPr id="29" name="TextBox 28"/>
          <p:cNvSpPr txBox="1"/>
          <p:nvPr/>
        </p:nvSpPr>
        <p:spPr>
          <a:xfrm>
            <a:off x="1996751" y="1455181"/>
            <a:ext cx="129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Somatic Mutation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032436" y="2742179"/>
            <a:ext cx="129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RNA-</a:t>
            </a:r>
            <a:r>
              <a:rPr lang="en-US" b="1" dirty="0" err="1" smtClean="0"/>
              <a:t>seq</a:t>
            </a:r>
            <a:endParaRPr lang="en-US" b="1" dirty="0" smtClean="0"/>
          </a:p>
          <a:p>
            <a:pPr algn="ctr"/>
            <a:r>
              <a:rPr lang="en-US" b="1" dirty="0" smtClean="0"/>
              <a:t>Expression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996750" y="4077176"/>
            <a:ext cx="1290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Somatic Mutation</a:t>
            </a:r>
          </a:p>
          <a:p>
            <a:pPr algn="ctr"/>
            <a:r>
              <a:rPr lang="en-US" b="1" dirty="0" smtClean="0"/>
              <a:t>+</a:t>
            </a:r>
          </a:p>
          <a:p>
            <a:pPr algn="ctr"/>
            <a:r>
              <a:rPr lang="en-US" b="1" dirty="0" smtClean="0"/>
              <a:t>RNA-</a:t>
            </a:r>
            <a:r>
              <a:rPr lang="en-US" b="1" dirty="0" err="1" smtClean="0"/>
              <a:t>seq</a:t>
            </a:r>
            <a:endParaRPr lang="en-US" b="1" dirty="0" smtClean="0"/>
          </a:p>
          <a:p>
            <a:pPr algn="ctr"/>
            <a:r>
              <a:rPr lang="en-US" b="1" dirty="0" smtClean="0"/>
              <a:t>Expression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860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65" y="675177"/>
            <a:ext cx="8148735" cy="45219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772"/>
            <a:ext cx="4272304" cy="41707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4563" y="1074706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4626867" y="1074706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563" y="408741"/>
            <a:ext cx="95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Figure 6</a:t>
            </a:r>
            <a:endParaRPr 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2388636" y="1735494"/>
            <a:ext cx="1412033" cy="523220"/>
          </a:xfrm>
          <a:prstGeom prst="rect">
            <a:avLst/>
          </a:prstGeom>
          <a:solidFill>
            <a:srgbClr val="767171">
              <a:alpha val="29804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Log-rank test</a:t>
            </a:r>
          </a:p>
          <a:p>
            <a:pPr algn="r"/>
            <a:r>
              <a:rPr lang="en-US" sz="1400" dirty="0" smtClean="0"/>
              <a:t>p-value: 0.00726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53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98848" y="-14424"/>
            <a:ext cx="442866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400" b="1"/>
          </a:p>
        </p:txBody>
      </p:sp>
      <p:pic>
        <p:nvPicPr>
          <p:cNvPr id="1026" name="Picture 11" descr="../../Downloads/Plots/multi-gNMF_0.05_for2_consensus4.tx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51" y="2619095"/>
            <a:ext cx="2629118" cy="255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2" descr="../../Downloads/Plots/multi-netnmf_CCmat_k4_0.05_200_for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48" y="2487805"/>
            <a:ext cx="2708189" cy="26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327767"/>
            <a:ext cx="27272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400" b="1"/>
          </a:p>
        </p:txBody>
      </p:sp>
      <p:pic>
        <p:nvPicPr>
          <p:cNvPr id="1029" name="Picture 14" descr="../../Downloads/Plots/netnmf_CCmat_k4_0.05_200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5" y="2564738"/>
            <a:ext cx="2742252" cy="266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3" descr="../../Downloads/Plots/netnmf_CCmat_k4_0.05_200_v2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656" y="2564738"/>
            <a:ext cx="2608716" cy="255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9264" y="2101815"/>
            <a:ext cx="162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Input 1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746666" y="2133453"/>
            <a:ext cx="162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Input 1+1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07701" y="2133080"/>
            <a:ext cx="162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Input 2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861722" y="2101815"/>
            <a:ext cx="162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Input 1+2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197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849917"/>
              </p:ext>
            </p:extLst>
          </p:nvPr>
        </p:nvGraphicFramePr>
        <p:xfrm>
          <a:off x="437803" y="1738746"/>
          <a:ext cx="6090588" cy="3598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755823"/>
              </p:ext>
            </p:extLst>
          </p:nvPr>
        </p:nvGraphicFramePr>
        <p:xfrm>
          <a:off x="6762306" y="1738746"/>
          <a:ext cx="4826313" cy="3364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7803" y="744280"/>
            <a:ext cx="13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Figure 1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7803" y="1113612"/>
            <a:ext cx="13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91003" y="1113612"/>
            <a:ext cx="13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037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66" y="61804"/>
            <a:ext cx="2342804" cy="2288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39" y="136737"/>
            <a:ext cx="2270710" cy="221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358" y="169383"/>
            <a:ext cx="2232350" cy="2180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92" y="2268376"/>
            <a:ext cx="2499396" cy="244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67" y="2321407"/>
            <a:ext cx="2342804" cy="2288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493" y="4553426"/>
            <a:ext cx="2306477" cy="22485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39347" y="933061"/>
            <a:ext cx="1983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NMF+</a:t>
            </a:r>
          </a:p>
          <a:p>
            <a:pPr algn="ctr"/>
            <a:r>
              <a:rPr lang="en-US" sz="2400" b="1" dirty="0" smtClean="0"/>
              <a:t>no smoothing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239347" y="3165310"/>
            <a:ext cx="1983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gNMF</a:t>
            </a:r>
            <a:r>
              <a:rPr lang="en-US" sz="2400" b="1" dirty="0" smtClean="0"/>
              <a:t>+</a:t>
            </a:r>
          </a:p>
          <a:p>
            <a:pPr algn="ctr"/>
            <a:r>
              <a:rPr lang="en-US" sz="2400" b="1" dirty="0" smtClean="0"/>
              <a:t>Smoothing</a:t>
            </a:r>
          </a:p>
          <a:p>
            <a:pPr algn="ctr"/>
            <a:r>
              <a:rPr lang="en-US" sz="2400" b="1" dirty="0" smtClean="0"/>
              <a:t>(NBS)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239347" y="5351392"/>
            <a:ext cx="1983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ns-</a:t>
            </a:r>
            <a:r>
              <a:rPr lang="en-US" sz="2400" b="1" dirty="0" err="1" smtClean="0"/>
              <a:t>gNMF</a:t>
            </a:r>
            <a:r>
              <a:rPr lang="en-US" sz="2400" b="1" dirty="0" smtClean="0"/>
              <a:t>+</a:t>
            </a:r>
          </a:p>
          <a:p>
            <a:pPr algn="ctr"/>
            <a:r>
              <a:rPr lang="en-US" sz="2400" b="1" dirty="0" smtClean="0"/>
              <a:t>Smoothing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255" y="4534765"/>
            <a:ext cx="2256453" cy="2203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83" y="4568161"/>
            <a:ext cx="2225869" cy="2174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76" y="2350017"/>
            <a:ext cx="2302895" cy="22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204230"/>
              </p:ext>
            </p:extLst>
          </p:nvPr>
        </p:nvGraphicFramePr>
        <p:xfrm>
          <a:off x="1869231" y="3451030"/>
          <a:ext cx="2725339" cy="197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015782"/>
              </p:ext>
            </p:extLst>
          </p:nvPr>
        </p:nvGraphicFramePr>
        <p:xfrm>
          <a:off x="6030685" y="3451030"/>
          <a:ext cx="3022535" cy="197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7516251"/>
              </p:ext>
            </p:extLst>
          </p:nvPr>
        </p:nvGraphicFramePr>
        <p:xfrm>
          <a:off x="1869231" y="762788"/>
          <a:ext cx="2725340" cy="2124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746340"/>
              </p:ext>
            </p:extLst>
          </p:nvPr>
        </p:nvGraphicFramePr>
        <p:xfrm>
          <a:off x="6030685" y="762788"/>
          <a:ext cx="3022535" cy="2166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23261" y="229597"/>
            <a:ext cx="5771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Objective function residual sum of square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98817" y="2853823"/>
            <a:ext cx="402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Graph penalty term residual 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14989" y="844230"/>
            <a:ext cx="10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gNMF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114988" y="3189853"/>
            <a:ext cx="10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gNMF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193511" y="3189853"/>
            <a:ext cx="167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s-</a:t>
            </a:r>
            <a:r>
              <a:rPr lang="en-US" sz="2400" dirty="0" err="1" smtClean="0"/>
              <a:t>gNMF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2022" y="864280"/>
            <a:ext cx="1480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s-</a:t>
            </a:r>
            <a:r>
              <a:rPr lang="en-US" sz="2400" dirty="0" err="1" smtClean="0"/>
              <a:t>gNMF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1681927" y="4049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2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4" y="133993"/>
            <a:ext cx="5309031" cy="38515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78" y="191610"/>
            <a:ext cx="5426529" cy="3731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5910" y="2407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59719" y="0"/>
            <a:ext cx="109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</a:t>
            </a:r>
            <a:r>
              <a:rPr lang="en-US" sz="1400" b="1" dirty="0" smtClean="0"/>
              <a:t>=0.075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427291" y="0"/>
            <a:ext cx="109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</a:t>
            </a:r>
            <a:r>
              <a:rPr lang="en-US" sz="1400" b="1" dirty="0" smtClean="0"/>
              <a:t>=0.1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579288" y="-16003"/>
            <a:ext cx="109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</a:t>
            </a:r>
            <a:r>
              <a:rPr lang="en-US" sz="1400" b="1" dirty="0" smtClean="0"/>
              <a:t>=0.05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6187" y="88629"/>
            <a:ext cx="50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81103" y="36539"/>
            <a:ext cx="50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954" y="3980631"/>
            <a:ext cx="5802298" cy="2877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52326" y="3985505"/>
            <a:ext cx="50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626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76" y="401994"/>
            <a:ext cx="9786257" cy="6171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1438" y="32662"/>
            <a:ext cx="13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03604" y="586660"/>
            <a:ext cx="13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0476" y="586660"/>
            <a:ext cx="13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28640" y="4228709"/>
            <a:ext cx="13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425" y="549338"/>
            <a:ext cx="5239491" cy="2977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722" y="631361"/>
            <a:ext cx="5052882" cy="29258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0722" y="353199"/>
            <a:ext cx="33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66967" y="415207"/>
            <a:ext cx="33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991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08" y="3641059"/>
            <a:ext cx="2680728" cy="2617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46" y="3848963"/>
            <a:ext cx="2443623" cy="2385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36" y="841955"/>
            <a:ext cx="2438910" cy="2385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93" y="841955"/>
            <a:ext cx="2438910" cy="23857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97375" y="320339"/>
            <a:ext cx="20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 1 shuffle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02518" y="267518"/>
            <a:ext cx="205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 2 shuffle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27528" y="3222896"/>
            <a:ext cx="205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Input 1 + </a:t>
            </a:r>
          </a:p>
          <a:p>
            <a:pPr algn="ctr"/>
            <a:r>
              <a:rPr lang="en-US" b="1" dirty="0" smtClean="0"/>
              <a:t>Input 2 shuffle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188971" y="3239486"/>
            <a:ext cx="205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Input 1 + </a:t>
            </a:r>
          </a:p>
          <a:p>
            <a:pPr algn="ctr"/>
            <a:r>
              <a:rPr lang="en-US" b="1" dirty="0" smtClean="0"/>
              <a:t>Input 2 shuffle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69" y="2271313"/>
            <a:ext cx="2609720" cy="25494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20550" y="1648529"/>
            <a:ext cx="205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Input 1 + </a:t>
            </a:r>
          </a:p>
          <a:p>
            <a:pPr algn="ctr"/>
            <a:r>
              <a:rPr lang="en-US" b="1" dirty="0" smtClean="0"/>
              <a:t>Input 1 shuffle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9951" y="72501"/>
            <a:ext cx="1188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Figure 5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5622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752935"/>
              </p:ext>
            </p:extLst>
          </p:nvPr>
        </p:nvGraphicFramePr>
        <p:xfrm>
          <a:off x="1774047" y="2761419"/>
          <a:ext cx="8650122" cy="1889219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441687"/>
                <a:gridCol w="1441687"/>
                <a:gridCol w="1441687"/>
                <a:gridCol w="1441687"/>
                <a:gridCol w="1441687"/>
                <a:gridCol w="1441687"/>
              </a:tblGrid>
              <a:tr h="840199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Input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Input 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Input 1 +</a:t>
                      </a:r>
                    </a:p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Input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2 </a:t>
                      </a:r>
                      <a:r>
                        <a:rPr lang="en-US" sz="1800" b="1" u="none" strike="noStrike" dirty="0" smtClean="0">
                          <a:effectLst/>
                        </a:rPr>
                        <a:t>shuffle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Input 2 +</a:t>
                      </a:r>
                    </a:p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Input 1 </a:t>
                      </a:r>
                      <a:r>
                        <a:rPr lang="en-US" sz="1800" b="1" u="none" strike="noStrike" dirty="0" smtClean="0">
                          <a:effectLst/>
                        </a:rPr>
                        <a:t>shuffle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Input 1+</a:t>
                      </a:r>
                    </a:p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Input 1 shuffle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ARI</a:t>
                      </a:r>
                    </a:p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(relative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to Input 1’s underlying structure)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u="none" strike="noStrike" dirty="0">
                          <a:effectLst/>
                        </a:rPr>
                        <a:t>0.84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u="none" strike="noStrike" dirty="0">
                          <a:effectLst/>
                        </a:rPr>
                        <a:t>0.74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1" u="none" strike="noStrike" dirty="0">
                          <a:effectLst/>
                        </a:rPr>
                        <a:t>0.79</a:t>
                      </a:r>
                      <a:endParaRPr lang="fi-FI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0.00</a:t>
                      </a:r>
                      <a:endParaRPr lang="fi-FI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55527" y="2286022"/>
            <a:ext cx="8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29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249</Words>
  <Application>Microsoft Macintosh PowerPoint</Application>
  <PresentationFormat>Widescreen</PresentationFormat>
  <Paragraphs>150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pan</dc:creator>
  <cp:lastModifiedBy>yang pan</cp:lastModifiedBy>
  <cp:revision>77</cp:revision>
  <dcterms:created xsi:type="dcterms:W3CDTF">2016-07-10T17:55:12Z</dcterms:created>
  <dcterms:modified xsi:type="dcterms:W3CDTF">2016-07-13T16:35:58Z</dcterms:modified>
</cp:coreProperties>
</file>